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p:sldMasterIdLst>
    <p:sldMasterId id="2147483653" r:id="rId1"/>
  </p:sldMasterIdLst>
  <p:notesMasterIdLst>
    <p:notesMasterId r:id="rId27"/>
  </p:notesMasterIdLst>
  <p:handoutMasterIdLst>
    <p:handoutMasterId r:id="rId28"/>
  </p:handoutMasterIdLst>
  <p:sldIdLst>
    <p:sldId id="465" r:id="rId2"/>
    <p:sldId id="518" r:id="rId3"/>
    <p:sldId id="513" r:id="rId4"/>
    <p:sldId id="512" r:id="rId5"/>
    <p:sldId id="519" r:id="rId6"/>
    <p:sldId id="514" r:id="rId7"/>
    <p:sldId id="516" r:id="rId8"/>
    <p:sldId id="517" r:id="rId9"/>
    <p:sldId id="520" r:id="rId10"/>
    <p:sldId id="521" r:id="rId11"/>
    <p:sldId id="531" r:id="rId12"/>
    <p:sldId id="522" r:id="rId13"/>
    <p:sldId id="523" r:id="rId14"/>
    <p:sldId id="524" r:id="rId15"/>
    <p:sldId id="526" r:id="rId16"/>
    <p:sldId id="525" r:id="rId17"/>
    <p:sldId id="527" r:id="rId18"/>
    <p:sldId id="528" r:id="rId19"/>
    <p:sldId id="529" r:id="rId20"/>
    <p:sldId id="530" r:id="rId21"/>
    <p:sldId id="534" r:id="rId22"/>
    <p:sldId id="533" r:id="rId23"/>
    <p:sldId id="535" r:id="rId24"/>
    <p:sldId id="536" r:id="rId25"/>
    <p:sldId id="537" r:id="rId26"/>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8" autoAdjust="0"/>
    <p:restoredTop sz="95126" autoAdjust="0"/>
  </p:normalViewPr>
  <p:slideViewPr>
    <p:cSldViewPr>
      <p:cViewPr varScale="1">
        <p:scale>
          <a:sx n="124" d="100"/>
          <a:sy n="124" d="100"/>
        </p:scale>
        <p:origin x="132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1368" y="4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BC452C0-5E97-EEB8-4F82-C2304B787F7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defRPr sz="1200">
                <a:latin typeface="Tahoma" charset="0"/>
              </a:defRPr>
            </a:lvl1pPr>
          </a:lstStyle>
          <a:p>
            <a:pPr>
              <a:defRPr/>
            </a:pPr>
            <a:r>
              <a:rPr lang="en-US"/>
              <a:t>Railway Engineering</a:t>
            </a:r>
          </a:p>
        </p:txBody>
      </p:sp>
      <p:sp>
        <p:nvSpPr>
          <p:cNvPr id="21509" name="Rectangle 5">
            <a:extLst>
              <a:ext uri="{FF2B5EF4-FFF2-40B4-BE49-F238E27FC236}">
                <a16:creationId xmlns:a16="http://schemas.microsoft.com/office/drawing/2014/main" id="{06833D22-39BA-DBDE-4451-82A1B2DC7D71}"/>
              </a:ext>
            </a:extLst>
          </p:cNvPr>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defRPr sz="1200"/>
            </a:lvl1pPr>
          </a:lstStyle>
          <a:p>
            <a:pPr>
              <a:defRPr/>
            </a:pPr>
            <a:fld id="{FED9A445-E3A1-0B46-9648-7622191A78D8}" type="slidenum">
              <a:rPr lang="ar-SA"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49D3A2C-3D2F-CB10-E867-C69ABE28F281}"/>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itchFamily="18" charset="0"/>
              </a:defRPr>
            </a:lvl1pPr>
          </a:lstStyle>
          <a:p>
            <a:pPr>
              <a:defRPr/>
            </a:pPr>
            <a:r>
              <a:rPr lang="en-US"/>
              <a:t>Railway Engineering</a:t>
            </a:r>
          </a:p>
        </p:txBody>
      </p:sp>
      <p:sp>
        <p:nvSpPr>
          <p:cNvPr id="81923" name="Rectangle 3">
            <a:extLst>
              <a:ext uri="{FF2B5EF4-FFF2-40B4-BE49-F238E27FC236}">
                <a16:creationId xmlns:a16="http://schemas.microsoft.com/office/drawing/2014/main" id="{DB278E76-9076-DB3D-52C7-638528FFD7D4}"/>
              </a:ext>
            </a:extLst>
          </p:cNvPr>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itchFamily="18" charset="0"/>
              </a:defRPr>
            </a:lvl1pPr>
          </a:lstStyle>
          <a:p>
            <a:pPr>
              <a:defRPr/>
            </a:pPr>
            <a:fld id="{4D715379-E37F-8540-9171-643AB906F04E}" type="datetime1">
              <a:rPr lang="en-US"/>
              <a:pPr>
                <a:defRPr/>
              </a:pPr>
              <a:t>6/2/23</a:t>
            </a:fld>
            <a:endParaRPr lang="en-US"/>
          </a:p>
        </p:txBody>
      </p:sp>
      <p:sp>
        <p:nvSpPr>
          <p:cNvPr id="13316" name="Rectangle 4">
            <a:extLst>
              <a:ext uri="{FF2B5EF4-FFF2-40B4-BE49-F238E27FC236}">
                <a16:creationId xmlns:a16="http://schemas.microsoft.com/office/drawing/2014/main" id="{C94BAF89-04ED-E2F1-8108-DCF120A84670}"/>
              </a:ext>
            </a:extLst>
          </p:cNvPr>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5" name="Rectangle 5">
            <a:extLst>
              <a:ext uri="{FF2B5EF4-FFF2-40B4-BE49-F238E27FC236}">
                <a16:creationId xmlns:a16="http://schemas.microsoft.com/office/drawing/2014/main" id="{39887DEE-4242-E9A4-C43E-A49B68C985BE}"/>
              </a:ext>
            </a:extLst>
          </p:cNvPr>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6">
            <a:extLst>
              <a:ext uri="{FF2B5EF4-FFF2-40B4-BE49-F238E27FC236}">
                <a16:creationId xmlns:a16="http://schemas.microsoft.com/office/drawing/2014/main" id="{2E0DBC49-960E-4F82-9367-50DE02B09FDA}"/>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itchFamily="18" charset="0"/>
              </a:defRPr>
            </a:lvl1pPr>
          </a:lstStyle>
          <a:p>
            <a:pPr>
              <a:defRPr/>
            </a:pPr>
            <a:r>
              <a:rPr lang="en-US"/>
              <a:t>Lab 1</a:t>
            </a:r>
          </a:p>
        </p:txBody>
      </p:sp>
      <p:sp>
        <p:nvSpPr>
          <p:cNvPr id="81927" name="Rectangle 7">
            <a:extLst>
              <a:ext uri="{FF2B5EF4-FFF2-40B4-BE49-F238E27FC236}">
                <a16:creationId xmlns:a16="http://schemas.microsoft.com/office/drawing/2014/main" id="{8190B09A-2EC5-5AC5-6A9B-3CA8B3842FC9}"/>
              </a:ext>
            </a:extLst>
          </p:cNvPr>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786EDC88-0F37-B343-8A3A-7C5AB5C7E8A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D70F373-8A52-8E5F-AFB3-6BBF9B19750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Railway Engineering</a:t>
            </a:r>
          </a:p>
        </p:txBody>
      </p:sp>
      <p:sp>
        <p:nvSpPr>
          <p:cNvPr id="16386" name="Rectangle 7">
            <a:extLst>
              <a:ext uri="{FF2B5EF4-FFF2-40B4-BE49-F238E27FC236}">
                <a16:creationId xmlns:a16="http://schemas.microsoft.com/office/drawing/2014/main" id="{4F6E76E6-849A-003D-7497-B913CE1538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26C324-B9D7-D14B-8FAA-81FF9C56C9A3}" type="slidenum">
              <a:rPr lang="en-US" altLang="en-US" smtClean="0"/>
              <a:pPr>
                <a:spcBef>
                  <a:spcPct val="0"/>
                </a:spcBef>
              </a:pPr>
              <a:t>2</a:t>
            </a:fld>
            <a:endParaRPr lang="en-US" altLang="en-US"/>
          </a:p>
        </p:txBody>
      </p:sp>
      <p:sp>
        <p:nvSpPr>
          <p:cNvPr id="16387" name="Rectangle 2">
            <a:extLst>
              <a:ext uri="{FF2B5EF4-FFF2-40B4-BE49-F238E27FC236}">
                <a16:creationId xmlns:a16="http://schemas.microsoft.com/office/drawing/2014/main" id="{D5EAAAB8-EAA8-BCAC-781A-8E5804B0E82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0E7968F0-639A-65E6-C514-C3C953B1F2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16389" name="Footer Placeholder 1">
            <a:extLst>
              <a:ext uri="{FF2B5EF4-FFF2-40B4-BE49-F238E27FC236}">
                <a16:creationId xmlns:a16="http://schemas.microsoft.com/office/drawing/2014/main" id="{85964572-202C-D9BA-D78B-61510D770A9E}"/>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latin typeface="Times New Roman" panose="02020603050405020304" pitchFamily="18" charset="0"/>
              </a:rPr>
              <a:t>Lab 2</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75">
            <a:extLst>
              <a:ext uri="{FF2B5EF4-FFF2-40B4-BE49-F238E27FC236}">
                <a16:creationId xmlns:a16="http://schemas.microsoft.com/office/drawing/2014/main" id="{38211E2B-F5E8-BEEE-0891-D9FACFA58D10}"/>
              </a:ext>
            </a:extLst>
          </p:cNvPr>
          <p:cNvSpPr>
            <a:spLocks noChangeShapeType="1"/>
          </p:cNvSpPr>
          <p:nvPr userDrawn="1"/>
        </p:nvSpPr>
        <p:spPr bwMode="ltGray">
          <a:xfrm flipH="1" flipV="1">
            <a:off x="1357313" y="5410200"/>
            <a:ext cx="7024687" cy="15875"/>
          </a:xfrm>
          <a:prstGeom prst="line">
            <a:avLst/>
          </a:prstGeom>
          <a:noFill/>
          <a:ln w="25400">
            <a:solidFill>
              <a:schemeClr val="bg2"/>
            </a:solidFill>
            <a:round/>
            <a:headEnd/>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 name="Line 57">
            <a:extLst>
              <a:ext uri="{FF2B5EF4-FFF2-40B4-BE49-F238E27FC236}">
                <a16:creationId xmlns:a16="http://schemas.microsoft.com/office/drawing/2014/main" id="{FC581DBB-827B-A0ED-6152-F612018F5476}"/>
              </a:ext>
            </a:extLst>
          </p:cNvPr>
          <p:cNvSpPr>
            <a:spLocks noChangeShapeType="1"/>
          </p:cNvSpPr>
          <p:nvPr/>
        </p:nvSpPr>
        <p:spPr bwMode="ltGray">
          <a:xfrm>
            <a:off x="925513" y="793750"/>
            <a:ext cx="0" cy="3379788"/>
          </a:xfrm>
          <a:prstGeom prst="line">
            <a:avLst/>
          </a:prstGeom>
          <a:noFill/>
          <a:ln w="25400">
            <a:solidFill>
              <a:schemeClr val="bg2"/>
            </a:solidFill>
            <a:round/>
            <a:headEnd/>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 name="Line 58">
            <a:extLst>
              <a:ext uri="{FF2B5EF4-FFF2-40B4-BE49-F238E27FC236}">
                <a16:creationId xmlns:a16="http://schemas.microsoft.com/office/drawing/2014/main" id="{D50C71FA-7B82-42D8-F919-80A236C76105}"/>
              </a:ext>
            </a:extLst>
          </p:cNvPr>
          <p:cNvSpPr>
            <a:spLocks noChangeShapeType="1"/>
          </p:cNvSpPr>
          <p:nvPr/>
        </p:nvSpPr>
        <p:spPr bwMode="ltGray">
          <a:xfrm flipH="1" flipV="1">
            <a:off x="595313" y="3267075"/>
            <a:ext cx="4843462" cy="11113"/>
          </a:xfrm>
          <a:prstGeom prst="line">
            <a:avLst/>
          </a:prstGeom>
          <a:noFill/>
          <a:ln w="25400">
            <a:solidFill>
              <a:schemeClr val="bg2"/>
            </a:solidFill>
            <a:round/>
            <a:headEnd/>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 name="Line 59">
            <a:extLst>
              <a:ext uri="{FF2B5EF4-FFF2-40B4-BE49-F238E27FC236}">
                <a16:creationId xmlns:a16="http://schemas.microsoft.com/office/drawing/2014/main" id="{8D25147E-88A9-B9B2-44F6-F27883DA8786}"/>
              </a:ext>
            </a:extLst>
          </p:cNvPr>
          <p:cNvSpPr>
            <a:spLocks noChangeShapeType="1"/>
          </p:cNvSpPr>
          <p:nvPr/>
        </p:nvSpPr>
        <p:spPr bwMode="ltGray">
          <a:xfrm flipH="1" flipV="1">
            <a:off x="731838" y="1506538"/>
            <a:ext cx="6049962" cy="1587"/>
          </a:xfrm>
          <a:prstGeom prst="line">
            <a:avLst/>
          </a:prstGeom>
          <a:noFill/>
          <a:ln w="25400">
            <a:solidFill>
              <a:schemeClr val="bg2"/>
            </a:solidFill>
            <a:round/>
            <a:headEnd/>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 name="Arc 60">
            <a:extLst>
              <a:ext uri="{FF2B5EF4-FFF2-40B4-BE49-F238E27FC236}">
                <a16:creationId xmlns:a16="http://schemas.microsoft.com/office/drawing/2014/main" id="{851E5060-EA5D-E9BF-A2EE-1609D1E7BC7D}"/>
              </a:ext>
            </a:extLst>
          </p:cNvPr>
          <p:cNvSpPr>
            <a:spLocks/>
          </p:cNvSpPr>
          <p:nvPr/>
        </p:nvSpPr>
        <p:spPr bwMode="ltGray">
          <a:xfrm rot="16200000" flipH="1">
            <a:off x="774700" y="1384300"/>
            <a:ext cx="293688" cy="249238"/>
          </a:xfrm>
          <a:custGeom>
            <a:avLst/>
            <a:gdLst>
              <a:gd name="T0" fmla="*/ 2147483646 w 43195"/>
              <a:gd name="T1" fmla="*/ 2147483646 h 43200"/>
              <a:gd name="T2" fmla="*/ 0 w 43195"/>
              <a:gd name="T3" fmla="*/ 2147483646 h 43200"/>
              <a:gd name="T4" fmla="*/ 2147483646 w 43195"/>
              <a:gd name="T5" fmla="*/ 2147483646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solidFill>
            <a:srgbClr val="0099CC"/>
          </a:solidFill>
          <a:ln w="6350">
            <a:solidFill>
              <a:srgbClr val="006699"/>
            </a:solidFill>
            <a:prstDash val="sysDot"/>
            <a:round/>
            <a:headEnd/>
            <a:tailEnd type="none" w="sm" len="sm"/>
          </a:ln>
        </p:spPr>
        <p:txBody>
          <a:bodyPr wrap="none" anchor="ctr"/>
          <a:lstStyle/>
          <a:p>
            <a:endParaRPr lang="en-US"/>
          </a:p>
        </p:txBody>
      </p:sp>
      <p:sp>
        <p:nvSpPr>
          <p:cNvPr id="7" name="Line 63">
            <a:extLst>
              <a:ext uri="{FF2B5EF4-FFF2-40B4-BE49-F238E27FC236}">
                <a16:creationId xmlns:a16="http://schemas.microsoft.com/office/drawing/2014/main" id="{584AD505-B583-770D-46D0-AF0872AED6C8}"/>
              </a:ext>
            </a:extLst>
          </p:cNvPr>
          <p:cNvSpPr>
            <a:spLocks noChangeShapeType="1"/>
          </p:cNvSpPr>
          <p:nvPr/>
        </p:nvSpPr>
        <p:spPr bwMode="ltGray">
          <a:xfrm flipH="1">
            <a:off x="8210550" y="3098800"/>
            <a:ext cx="0" cy="2876550"/>
          </a:xfrm>
          <a:prstGeom prst="line">
            <a:avLst/>
          </a:prstGeom>
          <a:noFill/>
          <a:ln w="25400">
            <a:solidFill>
              <a:schemeClr val="bg2"/>
            </a:solidFill>
            <a:round/>
            <a:headEnd/>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 name="Arc 64">
            <a:extLst>
              <a:ext uri="{FF2B5EF4-FFF2-40B4-BE49-F238E27FC236}">
                <a16:creationId xmlns:a16="http://schemas.microsoft.com/office/drawing/2014/main" id="{9292CD6C-4689-FA6E-0383-02A5B92917DA}"/>
              </a:ext>
            </a:extLst>
          </p:cNvPr>
          <p:cNvSpPr>
            <a:spLocks/>
          </p:cNvSpPr>
          <p:nvPr/>
        </p:nvSpPr>
        <p:spPr bwMode="ltGray">
          <a:xfrm rot="5400000">
            <a:off x="8090694" y="5312569"/>
            <a:ext cx="247650" cy="249238"/>
          </a:xfrm>
          <a:custGeom>
            <a:avLst/>
            <a:gdLst>
              <a:gd name="T0" fmla="*/ 2147483646 w 43195"/>
              <a:gd name="T1" fmla="*/ 2147483646 h 43200"/>
              <a:gd name="T2" fmla="*/ 0 w 43195"/>
              <a:gd name="T3" fmla="*/ 2147483646 h 43200"/>
              <a:gd name="T4" fmla="*/ 2147483646 w 43195"/>
              <a:gd name="T5" fmla="*/ 2147483646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solidFill>
            <a:srgbClr val="0099CC"/>
          </a:solidFill>
          <a:ln w="6350">
            <a:solidFill>
              <a:srgbClr val="006699"/>
            </a:solidFill>
            <a:prstDash val="sysDot"/>
            <a:round/>
            <a:headEnd/>
            <a:tailEnd type="none" w="sm" len="sm"/>
          </a:ln>
        </p:spPr>
        <p:txBody>
          <a:bodyPr wrap="none" anchor="ctr"/>
          <a:lstStyle/>
          <a:p>
            <a:endParaRPr lang="en-US"/>
          </a:p>
        </p:txBody>
      </p:sp>
      <p:sp>
        <p:nvSpPr>
          <p:cNvPr id="9" name="Text Box 70">
            <a:extLst>
              <a:ext uri="{FF2B5EF4-FFF2-40B4-BE49-F238E27FC236}">
                <a16:creationId xmlns:a16="http://schemas.microsoft.com/office/drawing/2014/main" id="{78E95353-5EC5-8ECC-195C-62C7EBDAF272}"/>
              </a:ext>
            </a:extLst>
          </p:cNvPr>
          <p:cNvSpPr txBox="1">
            <a:spLocks noChangeArrowheads="1"/>
          </p:cNvSpPr>
          <p:nvPr/>
        </p:nvSpPr>
        <p:spPr bwMode="auto">
          <a:xfrm>
            <a:off x="5257800" y="4891088"/>
            <a:ext cx="2971800" cy="519112"/>
          </a:xfrm>
          <a:prstGeom prst="rect">
            <a:avLst/>
          </a:prstGeom>
          <a:noFill/>
          <a:ln>
            <a:noFill/>
          </a:ln>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defRPr/>
            </a:pPr>
            <a:r>
              <a:rPr lang="en-US" altLang="en-US" sz="2800" dirty="0">
                <a:solidFill>
                  <a:schemeClr val="bg2"/>
                </a:solidFill>
                <a:latin typeface="Microsoft Sans Serif" panose="020B0604020202020204" pitchFamily="34" charset="0"/>
              </a:rPr>
              <a:t>Dr. </a:t>
            </a:r>
            <a:r>
              <a:rPr lang="en-US" altLang="en-US" sz="2800" dirty="0" err="1">
                <a:solidFill>
                  <a:schemeClr val="bg2"/>
                </a:solidFill>
                <a:latin typeface="Microsoft Sans Serif" panose="020B0604020202020204" pitchFamily="34" charset="0"/>
              </a:rPr>
              <a:t>Abdur</a:t>
            </a:r>
            <a:r>
              <a:rPr lang="en-US" altLang="en-US" sz="2800" dirty="0">
                <a:solidFill>
                  <a:schemeClr val="bg2"/>
                </a:solidFill>
                <a:latin typeface="Microsoft Sans Serif" panose="020B0604020202020204" pitchFamily="34" charset="0"/>
              </a:rPr>
              <a:t> </a:t>
            </a:r>
            <a:r>
              <a:rPr lang="en-US" altLang="en-US" sz="2800" dirty="0" err="1">
                <a:solidFill>
                  <a:schemeClr val="bg2"/>
                </a:solidFill>
                <a:latin typeface="Microsoft Sans Serif" panose="020B0604020202020204" pitchFamily="34" charset="0"/>
              </a:rPr>
              <a:t>Rahim</a:t>
            </a:r>
            <a:endParaRPr lang="en-US" altLang="en-US" sz="2800" dirty="0">
              <a:solidFill>
                <a:schemeClr val="bg2"/>
              </a:solidFill>
              <a:latin typeface="Microsoft Sans Serif" panose="020B0604020202020204" pitchFamily="34" charset="0"/>
            </a:endParaRPr>
          </a:p>
        </p:txBody>
      </p:sp>
      <p:sp>
        <p:nvSpPr>
          <p:cNvPr id="10" name="Text Box 74">
            <a:extLst>
              <a:ext uri="{FF2B5EF4-FFF2-40B4-BE49-F238E27FC236}">
                <a16:creationId xmlns:a16="http://schemas.microsoft.com/office/drawing/2014/main" id="{B94E0BE2-F1D2-3826-8E2A-3C89B296467C}"/>
              </a:ext>
            </a:extLst>
          </p:cNvPr>
          <p:cNvSpPr txBox="1">
            <a:spLocks noChangeArrowheads="1"/>
          </p:cNvSpPr>
          <p:nvPr userDrawn="1"/>
        </p:nvSpPr>
        <p:spPr bwMode="auto">
          <a:xfrm>
            <a:off x="1357313" y="5514975"/>
            <a:ext cx="6719887" cy="400050"/>
          </a:xfrm>
          <a:prstGeom prst="rect">
            <a:avLst/>
          </a:prstGeom>
          <a:noFill/>
          <a:ln>
            <a:noFill/>
          </a:ln>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defRPr/>
            </a:pPr>
            <a:r>
              <a:rPr lang="en-US" altLang="en-US" sz="2000" dirty="0">
                <a:solidFill>
                  <a:schemeClr val="bg1"/>
                </a:solidFill>
                <a:latin typeface="Microsoft Sans Serif" panose="020B0604020202020204" pitchFamily="34" charset="0"/>
              </a:rPr>
              <a:t>Department of Transportation Engineering &amp; Management</a:t>
            </a:r>
          </a:p>
        </p:txBody>
      </p:sp>
      <p:sp>
        <p:nvSpPr>
          <p:cNvPr id="110657" name="Rectangle 65"/>
          <p:cNvSpPr>
            <a:spLocks noGrp="1" noChangeArrowheads="1"/>
          </p:cNvSpPr>
          <p:nvPr>
            <p:ph type="ctrTitle"/>
          </p:nvPr>
        </p:nvSpPr>
        <p:spPr>
          <a:xfrm>
            <a:off x="1143000" y="1806575"/>
            <a:ext cx="7543800" cy="1143000"/>
          </a:xfrm>
        </p:spPr>
        <p:txBody>
          <a:bodyPr/>
          <a:lstStyle>
            <a:lvl1pPr>
              <a:defRPr/>
            </a:lvl1pPr>
          </a:lstStyle>
          <a:p>
            <a:r>
              <a:rPr lang="en-US"/>
              <a:t>Click to edit Master title style</a:t>
            </a:r>
          </a:p>
        </p:txBody>
      </p:sp>
      <p:sp>
        <p:nvSpPr>
          <p:cNvPr id="110658" name="Rectangle 66" descr="Rectangle: Click to edit Master text styles&#10;Second level&#10;Third level&#10;Fourth level&#10;Fifth level"/>
          <p:cNvSpPr>
            <a:spLocks noGrp="1" noChangeArrowheads="1"/>
          </p:cNvSpPr>
          <p:nvPr>
            <p:ph type="subTitle" idx="1"/>
          </p:nvPr>
        </p:nvSpPr>
        <p:spPr>
          <a:xfrm>
            <a:off x="1235075" y="3484563"/>
            <a:ext cx="6400800" cy="1752600"/>
          </a:xfrm>
        </p:spPr>
        <p:txBody>
          <a:bodyPr/>
          <a:lstStyle>
            <a:lvl1pPr marL="0" indent="0">
              <a:buFont typeface="Wingdings" pitchFamily="2" charset="2"/>
              <a:buNone/>
              <a:defRPr/>
            </a:lvl1pPr>
          </a:lstStyle>
          <a:p>
            <a:r>
              <a:rPr lang="en-US"/>
              <a:t>Click to edit Master subtitle style</a:t>
            </a:r>
          </a:p>
        </p:txBody>
      </p:sp>
      <p:sp>
        <p:nvSpPr>
          <p:cNvPr id="11" name="Rectangle 67">
            <a:extLst>
              <a:ext uri="{FF2B5EF4-FFF2-40B4-BE49-F238E27FC236}">
                <a16:creationId xmlns:a16="http://schemas.microsoft.com/office/drawing/2014/main" id="{6C0E2C57-A2F8-2DDC-4C49-7AE6FDB01C51}"/>
              </a:ext>
            </a:extLst>
          </p:cNvPr>
          <p:cNvSpPr>
            <a:spLocks noGrp="1" noChangeArrowheads="1"/>
          </p:cNvSpPr>
          <p:nvPr>
            <p:ph type="dt" sz="quarter" idx="10"/>
          </p:nvPr>
        </p:nvSpPr>
        <p:spPr/>
        <p:txBody>
          <a:bodyPr/>
          <a:lstStyle>
            <a:lvl1pPr>
              <a:defRPr/>
            </a:lvl1pPr>
          </a:lstStyle>
          <a:p>
            <a:pPr>
              <a:defRPr/>
            </a:pPr>
            <a:endParaRPr lang="en-US"/>
          </a:p>
        </p:txBody>
      </p:sp>
      <p:sp>
        <p:nvSpPr>
          <p:cNvPr id="12" name="Rectangle 68">
            <a:extLst>
              <a:ext uri="{FF2B5EF4-FFF2-40B4-BE49-F238E27FC236}">
                <a16:creationId xmlns:a16="http://schemas.microsoft.com/office/drawing/2014/main" id="{FE51DB85-97BD-321D-94ED-954C906EE3C4}"/>
              </a:ext>
            </a:extLst>
          </p:cNvPr>
          <p:cNvSpPr>
            <a:spLocks noGrp="1" noChangeArrowheads="1"/>
          </p:cNvSpPr>
          <p:nvPr>
            <p:ph type="ftr" sz="quarter" idx="11"/>
          </p:nvPr>
        </p:nvSpPr>
        <p:spPr>
          <a:xfrm>
            <a:off x="3124200" y="6248400"/>
            <a:ext cx="2895600" cy="457200"/>
          </a:xfrm>
        </p:spPr>
        <p:txBody>
          <a:bodyPr/>
          <a:lstStyle>
            <a:lvl1pPr>
              <a:defRPr>
                <a:latin typeface="Book Antiqua" pitchFamily="18" charset="0"/>
              </a:defRPr>
            </a:lvl1pPr>
          </a:lstStyle>
          <a:p>
            <a:pPr>
              <a:defRPr/>
            </a:pPr>
            <a:endParaRPr lang="en-US"/>
          </a:p>
        </p:txBody>
      </p:sp>
      <p:sp>
        <p:nvSpPr>
          <p:cNvPr id="13" name="Rectangle 69">
            <a:extLst>
              <a:ext uri="{FF2B5EF4-FFF2-40B4-BE49-F238E27FC236}">
                <a16:creationId xmlns:a16="http://schemas.microsoft.com/office/drawing/2014/main" id="{AD51EBDC-953C-71CC-8ECA-7A8166AA8CCF}"/>
              </a:ext>
            </a:extLst>
          </p:cNvPr>
          <p:cNvSpPr>
            <a:spLocks noGrp="1" noChangeArrowheads="1"/>
          </p:cNvSpPr>
          <p:nvPr>
            <p:ph type="sldNum" sz="quarter" idx="12"/>
          </p:nvPr>
        </p:nvSpPr>
        <p:spPr/>
        <p:txBody>
          <a:bodyPr/>
          <a:lstStyle>
            <a:lvl1pPr>
              <a:defRPr/>
            </a:lvl1pPr>
          </a:lstStyle>
          <a:p>
            <a:pPr>
              <a:defRPr/>
            </a:pPr>
            <a:fld id="{2A3C5D05-7EE0-4246-BD99-382E13D21CC3}" type="slidenum">
              <a:rPr lang="ar-SA" altLang="en-US"/>
              <a:pPr>
                <a:defRPr/>
              </a:pPr>
              <a:t>‹#›</a:t>
            </a:fld>
            <a:endParaRPr lang="en-US" altLang="en-US"/>
          </a:p>
        </p:txBody>
      </p:sp>
    </p:spTree>
    <p:extLst>
      <p:ext uri="{BB962C8B-B14F-4D97-AF65-F5344CB8AC3E}">
        <p14:creationId xmlns:p14="http://schemas.microsoft.com/office/powerpoint/2010/main" val="412086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4">
            <a:extLst>
              <a:ext uri="{FF2B5EF4-FFF2-40B4-BE49-F238E27FC236}">
                <a16:creationId xmlns:a16="http://schemas.microsoft.com/office/drawing/2014/main" id="{A7FB1A76-9509-A8FE-0618-3F79D002719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5">
            <a:extLst>
              <a:ext uri="{FF2B5EF4-FFF2-40B4-BE49-F238E27FC236}">
                <a16:creationId xmlns:a16="http://schemas.microsoft.com/office/drawing/2014/main" id="{E7E10B07-E060-4E02-4ED3-542EB3D0EF6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6">
            <a:extLst>
              <a:ext uri="{FF2B5EF4-FFF2-40B4-BE49-F238E27FC236}">
                <a16:creationId xmlns:a16="http://schemas.microsoft.com/office/drawing/2014/main" id="{60C8C7AE-FE84-B8CB-D975-96C59A2CF331}"/>
              </a:ext>
            </a:extLst>
          </p:cNvPr>
          <p:cNvSpPr>
            <a:spLocks noGrp="1" noChangeArrowheads="1"/>
          </p:cNvSpPr>
          <p:nvPr>
            <p:ph type="sldNum" sz="quarter" idx="12"/>
          </p:nvPr>
        </p:nvSpPr>
        <p:spPr>
          <a:ln/>
        </p:spPr>
        <p:txBody>
          <a:bodyPr/>
          <a:lstStyle>
            <a:lvl1pPr>
              <a:defRPr/>
            </a:lvl1pPr>
          </a:lstStyle>
          <a:p>
            <a:pPr>
              <a:defRPr/>
            </a:pPr>
            <a:fld id="{AE9A5AB4-79F8-514C-8200-706B21964A20}" type="slidenum">
              <a:rPr lang="ar-SA" altLang="en-US"/>
              <a:pPr>
                <a:defRPr/>
              </a:pPr>
              <a:t>‹#›</a:t>
            </a:fld>
            <a:endParaRPr lang="en-US" altLang="en-US"/>
          </a:p>
        </p:txBody>
      </p:sp>
    </p:spTree>
    <p:extLst>
      <p:ext uri="{BB962C8B-B14F-4D97-AF65-F5344CB8AC3E}">
        <p14:creationId xmlns:p14="http://schemas.microsoft.com/office/powerpoint/2010/main" val="305656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203835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96265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4">
            <a:extLst>
              <a:ext uri="{FF2B5EF4-FFF2-40B4-BE49-F238E27FC236}">
                <a16:creationId xmlns:a16="http://schemas.microsoft.com/office/drawing/2014/main" id="{87A47340-B77C-5949-65A3-A9753341E21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5">
            <a:extLst>
              <a:ext uri="{FF2B5EF4-FFF2-40B4-BE49-F238E27FC236}">
                <a16:creationId xmlns:a16="http://schemas.microsoft.com/office/drawing/2014/main" id="{18BC0189-347C-E336-B288-E02D772A7BB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6">
            <a:extLst>
              <a:ext uri="{FF2B5EF4-FFF2-40B4-BE49-F238E27FC236}">
                <a16:creationId xmlns:a16="http://schemas.microsoft.com/office/drawing/2014/main" id="{86F8BF5A-5EB9-2A26-FE7D-FCF0AA81AB61}"/>
              </a:ext>
            </a:extLst>
          </p:cNvPr>
          <p:cNvSpPr>
            <a:spLocks noGrp="1" noChangeArrowheads="1"/>
          </p:cNvSpPr>
          <p:nvPr>
            <p:ph type="sldNum" sz="quarter" idx="12"/>
          </p:nvPr>
        </p:nvSpPr>
        <p:spPr>
          <a:ln/>
        </p:spPr>
        <p:txBody>
          <a:bodyPr/>
          <a:lstStyle>
            <a:lvl1pPr>
              <a:defRPr/>
            </a:lvl1pPr>
          </a:lstStyle>
          <a:p>
            <a:pPr>
              <a:defRPr/>
            </a:pPr>
            <a:fld id="{F9BE2042-BACA-734D-9B25-36D527B8AD75}" type="slidenum">
              <a:rPr lang="ar-SA" altLang="en-US"/>
              <a:pPr>
                <a:defRPr/>
              </a:pPr>
              <a:t>‹#›</a:t>
            </a:fld>
            <a:endParaRPr lang="en-US" altLang="en-US"/>
          </a:p>
        </p:txBody>
      </p:sp>
    </p:spTree>
    <p:extLst>
      <p:ext uri="{BB962C8B-B14F-4D97-AF65-F5344CB8AC3E}">
        <p14:creationId xmlns:p14="http://schemas.microsoft.com/office/powerpoint/2010/main" val="3380151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4">
            <a:extLst>
              <a:ext uri="{FF2B5EF4-FFF2-40B4-BE49-F238E27FC236}">
                <a16:creationId xmlns:a16="http://schemas.microsoft.com/office/drawing/2014/main" id="{45E065A4-353A-67BC-110F-FF195415BCE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5">
            <a:extLst>
              <a:ext uri="{FF2B5EF4-FFF2-40B4-BE49-F238E27FC236}">
                <a16:creationId xmlns:a16="http://schemas.microsoft.com/office/drawing/2014/main" id="{778F0C26-EB92-AD1E-142A-112A4A0AB0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6">
            <a:extLst>
              <a:ext uri="{FF2B5EF4-FFF2-40B4-BE49-F238E27FC236}">
                <a16:creationId xmlns:a16="http://schemas.microsoft.com/office/drawing/2014/main" id="{A5E73F80-F8D6-0D1D-932A-439040D6492A}"/>
              </a:ext>
            </a:extLst>
          </p:cNvPr>
          <p:cNvSpPr>
            <a:spLocks noGrp="1" noChangeArrowheads="1"/>
          </p:cNvSpPr>
          <p:nvPr>
            <p:ph type="sldNum" sz="quarter" idx="12"/>
          </p:nvPr>
        </p:nvSpPr>
        <p:spPr>
          <a:ln/>
        </p:spPr>
        <p:txBody>
          <a:bodyPr/>
          <a:lstStyle>
            <a:lvl1pPr>
              <a:defRPr/>
            </a:lvl1pPr>
          </a:lstStyle>
          <a:p>
            <a:pPr>
              <a:defRPr/>
            </a:pPr>
            <a:fld id="{43C9621B-FF3D-AE4F-9677-A3BFEE3B15E2}" type="slidenum">
              <a:rPr lang="ar-SA" altLang="en-US"/>
              <a:pPr>
                <a:defRPr/>
              </a:pPr>
              <a:t>‹#›</a:t>
            </a:fld>
            <a:endParaRPr lang="en-US" altLang="en-US"/>
          </a:p>
        </p:txBody>
      </p:sp>
    </p:spTree>
    <p:extLst>
      <p:ext uri="{BB962C8B-B14F-4D97-AF65-F5344CB8AC3E}">
        <p14:creationId xmlns:p14="http://schemas.microsoft.com/office/powerpoint/2010/main" val="2432176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4">
            <a:extLst>
              <a:ext uri="{FF2B5EF4-FFF2-40B4-BE49-F238E27FC236}">
                <a16:creationId xmlns:a16="http://schemas.microsoft.com/office/drawing/2014/main" id="{40D2A365-F96A-219D-7E3A-5E908AFE478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5">
            <a:extLst>
              <a:ext uri="{FF2B5EF4-FFF2-40B4-BE49-F238E27FC236}">
                <a16:creationId xmlns:a16="http://schemas.microsoft.com/office/drawing/2014/main" id="{B6F6C425-C10F-E762-ED7A-F7FD5382DD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6">
            <a:extLst>
              <a:ext uri="{FF2B5EF4-FFF2-40B4-BE49-F238E27FC236}">
                <a16:creationId xmlns:a16="http://schemas.microsoft.com/office/drawing/2014/main" id="{3E4B905A-CDA8-CBF6-A1ED-B7BC5341F08B}"/>
              </a:ext>
            </a:extLst>
          </p:cNvPr>
          <p:cNvSpPr>
            <a:spLocks noGrp="1" noChangeArrowheads="1"/>
          </p:cNvSpPr>
          <p:nvPr>
            <p:ph type="sldNum" sz="quarter" idx="12"/>
          </p:nvPr>
        </p:nvSpPr>
        <p:spPr>
          <a:ln/>
        </p:spPr>
        <p:txBody>
          <a:bodyPr/>
          <a:lstStyle>
            <a:lvl1pPr>
              <a:defRPr/>
            </a:lvl1pPr>
          </a:lstStyle>
          <a:p>
            <a:pPr>
              <a:defRPr/>
            </a:pPr>
            <a:fld id="{E385BC38-E8B3-714E-8DC5-DFA083423C19}" type="slidenum">
              <a:rPr lang="ar-SA" altLang="en-US"/>
              <a:pPr>
                <a:defRPr/>
              </a:pPr>
              <a:t>‹#›</a:t>
            </a:fld>
            <a:endParaRPr lang="en-US" altLang="en-US"/>
          </a:p>
        </p:txBody>
      </p:sp>
    </p:spTree>
    <p:extLst>
      <p:ext uri="{BB962C8B-B14F-4D97-AF65-F5344CB8AC3E}">
        <p14:creationId xmlns:p14="http://schemas.microsoft.com/office/powerpoint/2010/main" val="269699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24000"/>
            <a:ext cx="40005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524000"/>
            <a:ext cx="40005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4">
            <a:extLst>
              <a:ext uri="{FF2B5EF4-FFF2-40B4-BE49-F238E27FC236}">
                <a16:creationId xmlns:a16="http://schemas.microsoft.com/office/drawing/2014/main" id="{28BBB296-BF31-C02C-3A32-E50E66D1100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5">
            <a:extLst>
              <a:ext uri="{FF2B5EF4-FFF2-40B4-BE49-F238E27FC236}">
                <a16:creationId xmlns:a16="http://schemas.microsoft.com/office/drawing/2014/main" id="{7EADE255-0940-1225-E626-E61EF3B7D2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6">
            <a:extLst>
              <a:ext uri="{FF2B5EF4-FFF2-40B4-BE49-F238E27FC236}">
                <a16:creationId xmlns:a16="http://schemas.microsoft.com/office/drawing/2014/main" id="{3654A4D8-E29A-62CA-6643-DE2A0CBC0505}"/>
              </a:ext>
            </a:extLst>
          </p:cNvPr>
          <p:cNvSpPr>
            <a:spLocks noGrp="1" noChangeArrowheads="1"/>
          </p:cNvSpPr>
          <p:nvPr>
            <p:ph type="sldNum" sz="quarter" idx="12"/>
          </p:nvPr>
        </p:nvSpPr>
        <p:spPr>
          <a:ln/>
        </p:spPr>
        <p:txBody>
          <a:bodyPr/>
          <a:lstStyle>
            <a:lvl1pPr>
              <a:defRPr/>
            </a:lvl1pPr>
          </a:lstStyle>
          <a:p>
            <a:pPr>
              <a:defRPr/>
            </a:pPr>
            <a:fld id="{F93EE4FA-E2BB-FD47-AEA5-1209E39A2C59}" type="slidenum">
              <a:rPr lang="ar-SA" altLang="en-US"/>
              <a:pPr>
                <a:defRPr/>
              </a:pPr>
              <a:t>‹#›</a:t>
            </a:fld>
            <a:endParaRPr lang="en-US" altLang="en-US"/>
          </a:p>
        </p:txBody>
      </p:sp>
    </p:spTree>
    <p:extLst>
      <p:ext uri="{BB962C8B-B14F-4D97-AF65-F5344CB8AC3E}">
        <p14:creationId xmlns:p14="http://schemas.microsoft.com/office/powerpoint/2010/main" val="458263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4">
            <a:extLst>
              <a:ext uri="{FF2B5EF4-FFF2-40B4-BE49-F238E27FC236}">
                <a16:creationId xmlns:a16="http://schemas.microsoft.com/office/drawing/2014/main" id="{C7756868-023F-50C1-D2FE-07548DDA654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5">
            <a:extLst>
              <a:ext uri="{FF2B5EF4-FFF2-40B4-BE49-F238E27FC236}">
                <a16:creationId xmlns:a16="http://schemas.microsoft.com/office/drawing/2014/main" id="{F17EE2E7-1364-082B-0B15-54C75D85437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6">
            <a:extLst>
              <a:ext uri="{FF2B5EF4-FFF2-40B4-BE49-F238E27FC236}">
                <a16:creationId xmlns:a16="http://schemas.microsoft.com/office/drawing/2014/main" id="{D48098C2-70CC-BFA2-11D8-D4208CFF0B42}"/>
              </a:ext>
            </a:extLst>
          </p:cNvPr>
          <p:cNvSpPr>
            <a:spLocks noGrp="1" noChangeArrowheads="1"/>
          </p:cNvSpPr>
          <p:nvPr>
            <p:ph type="sldNum" sz="quarter" idx="12"/>
          </p:nvPr>
        </p:nvSpPr>
        <p:spPr>
          <a:ln/>
        </p:spPr>
        <p:txBody>
          <a:bodyPr/>
          <a:lstStyle>
            <a:lvl1pPr>
              <a:defRPr/>
            </a:lvl1pPr>
          </a:lstStyle>
          <a:p>
            <a:pPr>
              <a:defRPr/>
            </a:pPr>
            <a:fld id="{AEF53B7E-5816-674D-95A9-913416AA9D5E}" type="slidenum">
              <a:rPr lang="ar-SA" altLang="en-US"/>
              <a:pPr>
                <a:defRPr/>
              </a:pPr>
              <a:t>‹#›</a:t>
            </a:fld>
            <a:endParaRPr lang="en-US" altLang="en-US"/>
          </a:p>
        </p:txBody>
      </p:sp>
    </p:spTree>
    <p:extLst>
      <p:ext uri="{BB962C8B-B14F-4D97-AF65-F5344CB8AC3E}">
        <p14:creationId xmlns:p14="http://schemas.microsoft.com/office/powerpoint/2010/main" val="3344678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4">
            <a:extLst>
              <a:ext uri="{FF2B5EF4-FFF2-40B4-BE49-F238E27FC236}">
                <a16:creationId xmlns:a16="http://schemas.microsoft.com/office/drawing/2014/main" id="{A15CCF06-18D1-97DC-3B39-02F616258BE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5">
            <a:extLst>
              <a:ext uri="{FF2B5EF4-FFF2-40B4-BE49-F238E27FC236}">
                <a16:creationId xmlns:a16="http://schemas.microsoft.com/office/drawing/2014/main" id="{9C3AC602-08E8-16CC-3CB1-E52780FA98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6">
            <a:extLst>
              <a:ext uri="{FF2B5EF4-FFF2-40B4-BE49-F238E27FC236}">
                <a16:creationId xmlns:a16="http://schemas.microsoft.com/office/drawing/2014/main" id="{36F95471-CE3D-A6BE-7A2C-7587C859BD5A}"/>
              </a:ext>
            </a:extLst>
          </p:cNvPr>
          <p:cNvSpPr>
            <a:spLocks noGrp="1" noChangeArrowheads="1"/>
          </p:cNvSpPr>
          <p:nvPr>
            <p:ph type="sldNum" sz="quarter" idx="12"/>
          </p:nvPr>
        </p:nvSpPr>
        <p:spPr>
          <a:ln/>
        </p:spPr>
        <p:txBody>
          <a:bodyPr/>
          <a:lstStyle>
            <a:lvl1pPr>
              <a:defRPr/>
            </a:lvl1pPr>
          </a:lstStyle>
          <a:p>
            <a:pPr>
              <a:defRPr/>
            </a:pPr>
            <a:fld id="{28D1A0B2-B3D0-5747-A4E4-9189B1C31B02}" type="slidenum">
              <a:rPr lang="ar-SA" altLang="en-US"/>
              <a:pPr>
                <a:defRPr/>
              </a:pPr>
              <a:t>‹#›</a:t>
            </a:fld>
            <a:endParaRPr lang="en-US" altLang="en-US"/>
          </a:p>
        </p:txBody>
      </p:sp>
    </p:spTree>
    <p:extLst>
      <p:ext uri="{BB962C8B-B14F-4D97-AF65-F5344CB8AC3E}">
        <p14:creationId xmlns:p14="http://schemas.microsoft.com/office/powerpoint/2010/main" val="376185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4">
            <a:extLst>
              <a:ext uri="{FF2B5EF4-FFF2-40B4-BE49-F238E27FC236}">
                <a16:creationId xmlns:a16="http://schemas.microsoft.com/office/drawing/2014/main" id="{0EE18632-D4EA-2DCF-1D41-742FBC399D9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5">
            <a:extLst>
              <a:ext uri="{FF2B5EF4-FFF2-40B4-BE49-F238E27FC236}">
                <a16:creationId xmlns:a16="http://schemas.microsoft.com/office/drawing/2014/main" id="{89BA7F83-7569-DD66-249D-8AA3CB59444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6">
            <a:extLst>
              <a:ext uri="{FF2B5EF4-FFF2-40B4-BE49-F238E27FC236}">
                <a16:creationId xmlns:a16="http://schemas.microsoft.com/office/drawing/2014/main" id="{D54AE1BB-AC1B-9FF2-774A-E36D250D5C1F}"/>
              </a:ext>
            </a:extLst>
          </p:cNvPr>
          <p:cNvSpPr>
            <a:spLocks noGrp="1" noChangeArrowheads="1"/>
          </p:cNvSpPr>
          <p:nvPr>
            <p:ph type="sldNum" sz="quarter" idx="12"/>
          </p:nvPr>
        </p:nvSpPr>
        <p:spPr>
          <a:ln/>
        </p:spPr>
        <p:txBody>
          <a:bodyPr/>
          <a:lstStyle>
            <a:lvl1pPr>
              <a:defRPr/>
            </a:lvl1pPr>
          </a:lstStyle>
          <a:p>
            <a:pPr>
              <a:defRPr/>
            </a:pPr>
            <a:fld id="{15DCBC4E-CF00-8641-9F7B-EC8DA9435975}" type="slidenum">
              <a:rPr lang="ar-SA" altLang="en-US"/>
              <a:pPr>
                <a:defRPr/>
              </a:pPr>
              <a:t>‹#›</a:t>
            </a:fld>
            <a:endParaRPr lang="en-US" altLang="en-US"/>
          </a:p>
        </p:txBody>
      </p:sp>
    </p:spTree>
    <p:extLst>
      <p:ext uri="{BB962C8B-B14F-4D97-AF65-F5344CB8AC3E}">
        <p14:creationId xmlns:p14="http://schemas.microsoft.com/office/powerpoint/2010/main" val="1977444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4">
            <a:extLst>
              <a:ext uri="{FF2B5EF4-FFF2-40B4-BE49-F238E27FC236}">
                <a16:creationId xmlns:a16="http://schemas.microsoft.com/office/drawing/2014/main" id="{8379DD4A-4C12-6928-B103-217D9AA12CC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5">
            <a:extLst>
              <a:ext uri="{FF2B5EF4-FFF2-40B4-BE49-F238E27FC236}">
                <a16:creationId xmlns:a16="http://schemas.microsoft.com/office/drawing/2014/main" id="{169DFE8F-6AF0-ED96-96B0-9C4D8FFF0A7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6">
            <a:extLst>
              <a:ext uri="{FF2B5EF4-FFF2-40B4-BE49-F238E27FC236}">
                <a16:creationId xmlns:a16="http://schemas.microsoft.com/office/drawing/2014/main" id="{466F8BA0-FAE3-BBA6-F62F-DBCEAD6B8C8B}"/>
              </a:ext>
            </a:extLst>
          </p:cNvPr>
          <p:cNvSpPr>
            <a:spLocks noGrp="1" noChangeArrowheads="1"/>
          </p:cNvSpPr>
          <p:nvPr>
            <p:ph type="sldNum" sz="quarter" idx="12"/>
          </p:nvPr>
        </p:nvSpPr>
        <p:spPr>
          <a:ln/>
        </p:spPr>
        <p:txBody>
          <a:bodyPr/>
          <a:lstStyle>
            <a:lvl1pPr>
              <a:defRPr/>
            </a:lvl1pPr>
          </a:lstStyle>
          <a:p>
            <a:pPr>
              <a:defRPr/>
            </a:pPr>
            <a:fld id="{032C6BF7-F826-8F44-9E94-0BE27D6562DC}" type="slidenum">
              <a:rPr lang="ar-SA" altLang="en-US"/>
              <a:pPr>
                <a:defRPr/>
              </a:pPr>
              <a:t>‹#›</a:t>
            </a:fld>
            <a:endParaRPr lang="en-US" altLang="en-US"/>
          </a:p>
        </p:txBody>
      </p:sp>
    </p:spTree>
    <p:extLst>
      <p:ext uri="{BB962C8B-B14F-4D97-AF65-F5344CB8AC3E}">
        <p14:creationId xmlns:p14="http://schemas.microsoft.com/office/powerpoint/2010/main" val="1820073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4">
            <a:extLst>
              <a:ext uri="{FF2B5EF4-FFF2-40B4-BE49-F238E27FC236}">
                <a16:creationId xmlns:a16="http://schemas.microsoft.com/office/drawing/2014/main" id="{0B1E8961-BCFE-6836-75AB-88A4AF5793A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5">
            <a:extLst>
              <a:ext uri="{FF2B5EF4-FFF2-40B4-BE49-F238E27FC236}">
                <a16:creationId xmlns:a16="http://schemas.microsoft.com/office/drawing/2014/main" id="{AE6BD0FF-0FA0-6CD2-3E0A-D3809AB557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6">
            <a:extLst>
              <a:ext uri="{FF2B5EF4-FFF2-40B4-BE49-F238E27FC236}">
                <a16:creationId xmlns:a16="http://schemas.microsoft.com/office/drawing/2014/main" id="{E9927669-E18D-A6C4-AF04-A451A16ECD87}"/>
              </a:ext>
            </a:extLst>
          </p:cNvPr>
          <p:cNvSpPr>
            <a:spLocks noGrp="1" noChangeArrowheads="1"/>
          </p:cNvSpPr>
          <p:nvPr>
            <p:ph type="sldNum" sz="quarter" idx="12"/>
          </p:nvPr>
        </p:nvSpPr>
        <p:spPr>
          <a:ln/>
        </p:spPr>
        <p:txBody>
          <a:bodyPr/>
          <a:lstStyle>
            <a:lvl1pPr>
              <a:defRPr/>
            </a:lvl1pPr>
          </a:lstStyle>
          <a:p>
            <a:pPr>
              <a:defRPr/>
            </a:pPr>
            <a:fld id="{5B1B90D1-214B-A644-B726-F55992A2DE04}" type="slidenum">
              <a:rPr lang="ar-SA" altLang="en-US"/>
              <a:pPr>
                <a:defRPr/>
              </a:pPr>
              <a:t>‹#›</a:t>
            </a:fld>
            <a:endParaRPr lang="en-US" altLang="en-US"/>
          </a:p>
        </p:txBody>
      </p:sp>
    </p:spTree>
    <p:extLst>
      <p:ext uri="{BB962C8B-B14F-4D97-AF65-F5344CB8AC3E}">
        <p14:creationId xmlns:p14="http://schemas.microsoft.com/office/powerpoint/2010/main" val="6249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Line 57">
            <a:extLst>
              <a:ext uri="{FF2B5EF4-FFF2-40B4-BE49-F238E27FC236}">
                <a16:creationId xmlns:a16="http://schemas.microsoft.com/office/drawing/2014/main" id="{1CE907C5-48AE-E6B0-F54E-BB6AE19B1A26}"/>
              </a:ext>
            </a:extLst>
          </p:cNvPr>
          <p:cNvSpPr>
            <a:spLocks noChangeShapeType="1"/>
          </p:cNvSpPr>
          <p:nvPr userDrawn="1"/>
        </p:nvSpPr>
        <p:spPr bwMode="ltGray">
          <a:xfrm>
            <a:off x="8839200" y="0"/>
            <a:ext cx="0" cy="1219200"/>
          </a:xfrm>
          <a:prstGeom prst="line">
            <a:avLst/>
          </a:prstGeom>
          <a:noFill/>
          <a:ln w="6350">
            <a:solidFill>
              <a:srgbClr val="006699"/>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027" name="Group 58">
            <a:extLst>
              <a:ext uri="{FF2B5EF4-FFF2-40B4-BE49-F238E27FC236}">
                <a16:creationId xmlns:a16="http://schemas.microsoft.com/office/drawing/2014/main" id="{139E8C82-E44B-5C19-1B50-F579A64C99B5}"/>
              </a:ext>
            </a:extLst>
          </p:cNvPr>
          <p:cNvGrpSpPr>
            <a:grpSpLocks/>
          </p:cNvGrpSpPr>
          <p:nvPr userDrawn="1"/>
        </p:nvGrpSpPr>
        <p:grpSpPr bwMode="auto">
          <a:xfrm>
            <a:off x="261938" y="1219200"/>
            <a:ext cx="2176462" cy="2292350"/>
            <a:chOff x="96" y="916"/>
            <a:chExt cx="2208" cy="2876"/>
          </a:xfrm>
        </p:grpSpPr>
        <p:sp>
          <p:nvSpPr>
            <p:cNvPr id="1033" name="Line 59">
              <a:extLst>
                <a:ext uri="{FF2B5EF4-FFF2-40B4-BE49-F238E27FC236}">
                  <a16:creationId xmlns:a16="http://schemas.microsoft.com/office/drawing/2014/main" id="{5713533A-90E5-2BBB-8F21-A8F60EFB9ADF}"/>
                </a:ext>
              </a:extLst>
            </p:cNvPr>
            <p:cNvSpPr>
              <a:spLocks noChangeShapeType="1"/>
            </p:cNvSpPr>
            <p:nvPr userDrawn="1"/>
          </p:nvSpPr>
          <p:spPr bwMode="ltGray">
            <a:xfrm flipH="1">
              <a:off x="96" y="1037"/>
              <a:ext cx="2208" cy="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60">
              <a:extLst>
                <a:ext uri="{FF2B5EF4-FFF2-40B4-BE49-F238E27FC236}">
                  <a16:creationId xmlns:a16="http://schemas.microsoft.com/office/drawing/2014/main" id="{2067A9C6-4533-C83F-40E0-10733DC67CE9}"/>
                </a:ext>
              </a:extLst>
            </p:cNvPr>
            <p:cNvSpPr>
              <a:spLocks noChangeShapeType="1"/>
            </p:cNvSpPr>
            <p:nvPr userDrawn="1"/>
          </p:nvSpPr>
          <p:spPr bwMode="ltGray">
            <a:xfrm>
              <a:off x="336" y="920"/>
              <a:ext cx="0" cy="2872"/>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Arc 61">
              <a:extLst>
                <a:ext uri="{FF2B5EF4-FFF2-40B4-BE49-F238E27FC236}">
                  <a16:creationId xmlns:a16="http://schemas.microsoft.com/office/drawing/2014/main" id="{41B3682D-C3AF-6E69-847E-0ECE57AFE77B}"/>
                </a:ext>
              </a:extLst>
            </p:cNvPr>
            <p:cNvSpPr>
              <a:spLocks/>
            </p:cNvSpPr>
            <p:nvPr userDrawn="1"/>
          </p:nvSpPr>
          <p:spPr bwMode="ltGray">
            <a:xfrm flipH="1">
              <a:off x="217" y="916"/>
              <a:ext cx="240" cy="239"/>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solidFill>
              <a:srgbClr val="0099CC"/>
            </a:solidFill>
            <a:ln w="6350">
              <a:solidFill>
                <a:srgbClr val="006699"/>
              </a:solidFill>
              <a:prstDash val="sysDot"/>
              <a:round/>
              <a:headEnd/>
              <a:tailEnd/>
            </a:ln>
          </p:spPr>
          <p:txBody>
            <a:bodyPr wrap="none" anchor="ctr"/>
            <a:lstStyle/>
            <a:p>
              <a:endParaRPr lang="en-US"/>
            </a:p>
          </p:txBody>
        </p:sp>
      </p:grpSp>
      <p:sp>
        <p:nvSpPr>
          <p:cNvPr id="1028" name="Rectangle 62">
            <a:extLst>
              <a:ext uri="{FF2B5EF4-FFF2-40B4-BE49-F238E27FC236}">
                <a16:creationId xmlns:a16="http://schemas.microsoft.com/office/drawing/2014/main" id="{C008EE7C-509F-CD8B-88F7-A99479A8A143}"/>
              </a:ext>
            </a:extLst>
          </p:cNvPr>
          <p:cNvSpPr>
            <a:spLocks noGrp="1" noChangeArrowheads="1"/>
          </p:cNvSpPr>
          <p:nvPr>
            <p:ph type="title"/>
          </p:nvPr>
        </p:nvSpPr>
        <p:spPr bwMode="auto">
          <a:xfrm>
            <a:off x="609600" y="3048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9" name="Rectangle 63" descr="Rectangle: Click to edit Master text styles&#13;&#10;Second level&#13;&#10;Third level&#13;&#10;Fourth level&#13;&#10;Fifth level">
            <a:extLst>
              <a:ext uri="{FF2B5EF4-FFF2-40B4-BE49-F238E27FC236}">
                <a16:creationId xmlns:a16="http://schemas.microsoft.com/office/drawing/2014/main" id="{733C0B7E-BE0E-6FAF-8A43-814E558C2BE4}"/>
              </a:ext>
            </a:extLst>
          </p:cNvPr>
          <p:cNvSpPr>
            <a:spLocks noGrp="1" noChangeArrowheads="1"/>
          </p:cNvSpPr>
          <p:nvPr>
            <p:ph type="body" idx="1"/>
          </p:nvPr>
        </p:nvSpPr>
        <p:spPr bwMode="auto">
          <a:xfrm>
            <a:off x="609600" y="1524000"/>
            <a:ext cx="8153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9632" name="Rectangle 64">
            <a:extLst>
              <a:ext uri="{FF2B5EF4-FFF2-40B4-BE49-F238E27FC236}">
                <a16:creationId xmlns:a16="http://schemas.microsoft.com/office/drawing/2014/main" id="{809F8DDF-1EC1-7EBD-9260-2F4D7ACDA8C2}"/>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charset="0"/>
              </a:defRPr>
            </a:lvl1pPr>
          </a:lstStyle>
          <a:p>
            <a:pPr>
              <a:defRPr/>
            </a:pPr>
            <a:endParaRPr lang="en-US"/>
          </a:p>
        </p:txBody>
      </p:sp>
      <p:sp>
        <p:nvSpPr>
          <p:cNvPr id="109633" name="Rectangle 65">
            <a:extLst>
              <a:ext uri="{FF2B5EF4-FFF2-40B4-BE49-F238E27FC236}">
                <a16:creationId xmlns:a16="http://schemas.microsoft.com/office/drawing/2014/main" id="{6CA236A1-01CC-4509-BFD7-085E69EF2B3B}"/>
              </a:ext>
            </a:extLst>
          </p:cNvPr>
          <p:cNvSpPr>
            <a:spLocks noGrp="1" noChangeArrowheads="1"/>
          </p:cNvSpPr>
          <p:nvPr>
            <p:ph type="ftr" sz="quarter" idx="3"/>
          </p:nvPr>
        </p:nvSpPr>
        <p:spPr bwMode="auto">
          <a:xfrm>
            <a:off x="2971800" y="6248400"/>
            <a:ext cx="3352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charset="0"/>
              </a:defRPr>
            </a:lvl1pPr>
          </a:lstStyle>
          <a:p>
            <a:pPr>
              <a:defRPr/>
            </a:pPr>
            <a:endParaRPr lang="en-US"/>
          </a:p>
        </p:txBody>
      </p:sp>
      <p:sp>
        <p:nvSpPr>
          <p:cNvPr id="109634" name="Rectangle 66">
            <a:extLst>
              <a:ext uri="{FF2B5EF4-FFF2-40B4-BE49-F238E27FC236}">
                <a16:creationId xmlns:a16="http://schemas.microsoft.com/office/drawing/2014/main" id="{03927ACA-3A9E-6C73-D4D1-FB774C3F833E}"/>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cs typeface="Arial" panose="020B0604020202020204" pitchFamily="34" charset="0"/>
              </a:defRPr>
            </a:lvl1pPr>
          </a:lstStyle>
          <a:p>
            <a:pPr>
              <a:defRPr/>
            </a:pPr>
            <a:fld id="{7FCBE963-B8C4-AF4D-980D-94FE0B10E5D9}" type="slidenum">
              <a:rPr lang="ar-SA"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4064"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hf sldNum="0" hdr="0" ftr="0" dt="0"/>
  <p:txStyles>
    <p:title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Microsoft Sans Serif" pitchFamily="34" charset="0"/>
        </a:defRPr>
      </a:lvl2pPr>
      <a:lvl3pPr algn="l" rtl="0" eaLnBrk="0" fontAlgn="base" hangingPunct="0">
        <a:spcBef>
          <a:spcPct val="0"/>
        </a:spcBef>
        <a:spcAft>
          <a:spcPct val="0"/>
        </a:spcAft>
        <a:defRPr sz="4000">
          <a:solidFill>
            <a:schemeClr val="bg1"/>
          </a:solidFill>
          <a:latin typeface="Microsoft Sans Serif" pitchFamily="34" charset="0"/>
        </a:defRPr>
      </a:lvl3pPr>
      <a:lvl4pPr algn="l" rtl="0" eaLnBrk="0" fontAlgn="base" hangingPunct="0">
        <a:spcBef>
          <a:spcPct val="0"/>
        </a:spcBef>
        <a:spcAft>
          <a:spcPct val="0"/>
        </a:spcAft>
        <a:defRPr sz="4000">
          <a:solidFill>
            <a:schemeClr val="bg1"/>
          </a:solidFill>
          <a:latin typeface="Microsoft Sans Serif" pitchFamily="34" charset="0"/>
        </a:defRPr>
      </a:lvl4pPr>
      <a:lvl5pPr algn="l" rtl="0" eaLnBrk="0" fontAlgn="base" hangingPunct="0">
        <a:spcBef>
          <a:spcPct val="0"/>
        </a:spcBef>
        <a:spcAft>
          <a:spcPct val="0"/>
        </a:spcAft>
        <a:defRPr sz="4000">
          <a:solidFill>
            <a:schemeClr val="bg1"/>
          </a:solidFill>
          <a:latin typeface="Microsoft Sans Serif" pitchFamily="34" charset="0"/>
        </a:defRPr>
      </a:lvl5pPr>
      <a:lvl6pPr marL="457200" algn="l" rtl="0" fontAlgn="base">
        <a:spcBef>
          <a:spcPct val="0"/>
        </a:spcBef>
        <a:spcAft>
          <a:spcPct val="0"/>
        </a:spcAft>
        <a:defRPr sz="4000">
          <a:solidFill>
            <a:schemeClr val="bg1"/>
          </a:solidFill>
          <a:latin typeface="Microsoft Sans Serif" pitchFamily="34" charset="0"/>
        </a:defRPr>
      </a:lvl6pPr>
      <a:lvl7pPr marL="914400" algn="l" rtl="0" fontAlgn="base">
        <a:spcBef>
          <a:spcPct val="0"/>
        </a:spcBef>
        <a:spcAft>
          <a:spcPct val="0"/>
        </a:spcAft>
        <a:defRPr sz="4000">
          <a:solidFill>
            <a:schemeClr val="bg1"/>
          </a:solidFill>
          <a:latin typeface="Microsoft Sans Serif" pitchFamily="34" charset="0"/>
        </a:defRPr>
      </a:lvl7pPr>
      <a:lvl8pPr marL="1371600" algn="l" rtl="0" fontAlgn="base">
        <a:spcBef>
          <a:spcPct val="0"/>
        </a:spcBef>
        <a:spcAft>
          <a:spcPct val="0"/>
        </a:spcAft>
        <a:defRPr sz="4000">
          <a:solidFill>
            <a:schemeClr val="bg1"/>
          </a:solidFill>
          <a:latin typeface="Microsoft Sans Serif" pitchFamily="34" charset="0"/>
        </a:defRPr>
      </a:lvl8pPr>
      <a:lvl9pPr marL="1828800" algn="l" rtl="0" fontAlgn="base">
        <a:spcBef>
          <a:spcPct val="0"/>
        </a:spcBef>
        <a:spcAft>
          <a:spcPct val="0"/>
        </a:spcAft>
        <a:defRPr sz="4000">
          <a:solidFill>
            <a:schemeClr val="bg1"/>
          </a:solidFill>
          <a:latin typeface="Microsoft Sans Serif" pitchFamily="34"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Blip>
          <a:blip r:embed="rId13"/>
        </a:buBlip>
        <a:defRPr sz="3200">
          <a:solidFill>
            <a:schemeClr val="bg2"/>
          </a:solidFill>
          <a:latin typeface="+mn-lt"/>
          <a:ea typeface="+mn-ea"/>
          <a:cs typeface="+mn-cs"/>
        </a:defRPr>
      </a:lvl1pPr>
      <a:lvl2pPr marL="742950" indent="-285750" algn="l" rtl="0" eaLnBrk="0" fontAlgn="base" hangingPunct="0">
        <a:spcBef>
          <a:spcPct val="20000"/>
        </a:spcBef>
        <a:spcAft>
          <a:spcPct val="0"/>
        </a:spcAft>
        <a:buClr>
          <a:schemeClr val="tx1"/>
        </a:buClr>
        <a:buSzPct val="65000"/>
        <a:buFont typeface="Wingdings" pitchFamily="2" charset="2"/>
        <a:buBlip>
          <a:blip r:embed="rId14"/>
        </a:buBlip>
        <a:defRPr sz="2800">
          <a:solidFill>
            <a:schemeClr val="bg2"/>
          </a:solidFill>
          <a:latin typeface="+mn-lt"/>
        </a:defRPr>
      </a:lvl2pPr>
      <a:lvl3pPr marL="1143000" indent="-228600" algn="l" rtl="0" eaLnBrk="0" fontAlgn="base" hangingPunct="0">
        <a:spcBef>
          <a:spcPct val="20000"/>
        </a:spcBef>
        <a:spcAft>
          <a:spcPct val="0"/>
        </a:spcAft>
        <a:buClr>
          <a:schemeClr val="hlink"/>
        </a:buClr>
        <a:buSzPct val="70000"/>
        <a:buFont typeface="Wingdings" pitchFamily="2" charset="2"/>
        <a:buBlip>
          <a:blip r:embed="rId15"/>
        </a:buBlip>
        <a:defRPr sz="2400">
          <a:solidFill>
            <a:schemeClr val="bg2"/>
          </a:solidFill>
          <a:latin typeface="+mn-lt"/>
        </a:defRPr>
      </a:lvl3pPr>
      <a:lvl4pPr marL="1600200" indent="-228600" algn="l" rtl="0" eaLnBrk="0" fontAlgn="base" hangingPunct="0">
        <a:spcBef>
          <a:spcPct val="20000"/>
        </a:spcBef>
        <a:spcAft>
          <a:spcPct val="0"/>
        </a:spcAft>
        <a:buClr>
          <a:schemeClr val="bg2"/>
        </a:buClr>
        <a:buSzPct val="80000"/>
        <a:buChar char="o"/>
        <a:defRPr sz="2000">
          <a:solidFill>
            <a:schemeClr val="bg2"/>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bg2"/>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bg2"/>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bg2"/>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bg2"/>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BAEBF8F-366C-F373-5538-660ED6BC6E01}"/>
              </a:ext>
            </a:extLst>
          </p:cNvPr>
          <p:cNvSpPr>
            <a:spLocks noGrp="1" noChangeArrowheads="1"/>
          </p:cNvSpPr>
          <p:nvPr>
            <p:ph type="ctrTitle"/>
          </p:nvPr>
        </p:nvSpPr>
        <p:spPr>
          <a:xfrm>
            <a:off x="685800" y="2209800"/>
            <a:ext cx="7772400" cy="1143000"/>
          </a:xfrm>
        </p:spPr>
        <p:txBody>
          <a:bodyPr/>
          <a:lstStyle/>
          <a:p>
            <a:pPr algn="ctr" eaLnBrk="1" hangingPunct="1">
              <a:defRPr/>
            </a:pPr>
            <a:r>
              <a:rPr lang="en-US" b="1" dirty="0"/>
              <a:t>ICT in Transport</a:t>
            </a:r>
            <a:endParaRPr lang="en-US" b="1" dirty="0">
              <a:effectLst>
                <a:outerShdw blurRad="38100" dist="38100" dir="2700000" algn="tl">
                  <a:srgbClr val="C0C0C0"/>
                </a:outerShdw>
              </a:effectLst>
            </a:endParaRPr>
          </a:p>
        </p:txBody>
      </p:sp>
      <p:sp>
        <p:nvSpPr>
          <p:cNvPr id="15362" name="Rectangle 6" descr="Rectangle: Click to edit Master text styles&#13;&#10;Second level&#13;&#10;Third level&#13;&#10;Fourth level&#13;&#10;Fifth level">
            <a:extLst>
              <a:ext uri="{FF2B5EF4-FFF2-40B4-BE49-F238E27FC236}">
                <a16:creationId xmlns:a16="http://schemas.microsoft.com/office/drawing/2014/main" id="{344C679D-9141-D266-9066-C72749D5A896}"/>
              </a:ext>
            </a:extLst>
          </p:cNvPr>
          <p:cNvSpPr>
            <a:spLocks noGrp="1" noChangeArrowheads="1"/>
          </p:cNvSpPr>
          <p:nvPr>
            <p:ph type="subTitle" idx="1"/>
          </p:nvPr>
        </p:nvSpPr>
        <p:spPr>
          <a:xfrm>
            <a:off x="1549400" y="3505200"/>
            <a:ext cx="6400800" cy="1752600"/>
          </a:xfrm>
        </p:spPr>
        <p:txBody>
          <a:bodyPr/>
          <a:lstStyle/>
          <a:p>
            <a:pPr eaLnBrk="1" hangingPunct="1"/>
            <a:r>
              <a:rPr lang="en-US" altLang="en-US" dirty="0"/>
              <a:t>Introduction to information and communication flow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5F33-F11F-3729-83C4-8196D42E532B}"/>
              </a:ext>
            </a:extLst>
          </p:cNvPr>
          <p:cNvSpPr>
            <a:spLocks noGrp="1"/>
          </p:cNvSpPr>
          <p:nvPr>
            <p:ph type="title"/>
          </p:nvPr>
        </p:nvSpPr>
        <p:spPr/>
        <p:txBody>
          <a:bodyPr/>
          <a:lstStyle/>
          <a:p>
            <a:r>
              <a:rPr lang="en-US" dirty="0"/>
              <a:t>Working of RFID</a:t>
            </a:r>
          </a:p>
        </p:txBody>
      </p:sp>
      <p:sp>
        <p:nvSpPr>
          <p:cNvPr id="3" name="Content Placeholder 2">
            <a:extLst>
              <a:ext uri="{FF2B5EF4-FFF2-40B4-BE49-F238E27FC236}">
                <a16:creationId xmlns:a16="http://schemas.microsoft.com/office/drawing/2014/main" id="{213857FA-2642-A9FF-EEF8-A94CF0CC92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3217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25604-629E-BD52-91B4-1C6033133D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379299-026C-CD24-D2FC-E84BE4F34DA6}"/>
              </a:ext>
            </a:extLst>
          </p:cNvPr>
          <p:cNvSpPr>
            <a:spLocks noGrp="1"/>
          </p:cNvSpPr>
          <p:nvPr>
            <p:ph idx="1"/>
          </p:nvPr>
        </p:nvSpPr>
        <p:spPr/>
        <p:txBody>
          <a:bodyPr/>
          <a:lstStyle/>
          <a:p>
            <a:r>
              <a:rPr lang="en-US" dirty="0"/>
              <a:t>How can we reduce traffic congestion?</a:t>
            </a:r>
          </a:p>
        </p:txBody>
      </p:sp>
    </p:spTree>
    <p:extLst>
      <p:ext uri="{BB962C8B-B14F-4D97-AF65-F5344CB8AC3E}">
        <p14:creationId xmlns:p14="http://schemas.microsoft.com/office/powerpoint/2010/main" val="292136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C5134-1289-0909-AA44-8EC72E4A597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7B7E008-C8BC-5314-64A3-97F88E6DD2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873" y="1524000"/>
            <a:ext cx="7084854" cy="4800600"/>
          </a:xfrm>
        </p:spPr>
      </p:pic>
    </p:spTree>
    <p:extLst>
      <p:ext uri="{BB962C8B-B14F-4D97-AF65-F5344CB8AC3E}">
        <p14:creationId xmlns:p14="http://schemas.microsoft.com/office/powerpoint/2010/main" val="1298804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B1C8-C18F-54BE-EDFD-E3F33DCA78AF}"/>
              </a:ext>
            </a:extLst>
          </p:cNvPr>
          <p:cNvSpPr>
            <a:spLocks noGrp="1"/>
          </p:cNvSpPr>
          <p:nvPr>
            <p:ph type="title"/>
          </p:nvPr>
        </p:nvSpPr>
        <p:spPr/>
        <p:txBody>
          <a:bodyPr/>
          <a:lstStyle/>
          <a:p>
            <a:br>
              <a:rPr lang="en-US" dirty="0"/>
            </a:br>
            <a:r>
              <a:rPr lang="en-US" dirty="0"/>
              <a:t>Automatic license plate recognition (ALPR) Technology</a:t>
            </a:r>
          </a:p>
        </p:txBody>
      </p:sp>
      <p:sp>
        <p:nvSpPr>
          <p:cNvPr id="3" name="Content Placeholder 2">
            <a:extLst>
              <a:ext uri="{FF2B5EF4-FFF2-40B4-BE49-F238E27FC236}">
                <a16:creationId xmlns:a16="http://schemas.microsoft.com/office/drawing/2014/main" id="{CF3C71A7-BE54-7FE0-DBAC-9A7F7E3640F0}"/>
              </a:ext>
            </a:extLst>
          </p:cNvPr>
          <p:cNvSpPr>
            <a:spLocks noGrp="1"/>
          </p:cNvSpPr>
          <p:nvPr>
            <p:ph idx="1"/>
          </p:nvPr>
        </p:nvSpPr>
        <p:spPr/>
        <p:txBody>
          <a:bodyPr/>
          <a:lstStyle/>
          <a:p>
            <a:r>
              <a:rPr lang="en-US" sz="2000" dirty="0"/>
              <a:t>ALPR technology is used in most of the electronic congestion pricing systems; this system has been so much in </a:t>
            </a:r>
            <a:r>
              <a:rPr lang="en-US" sz="2000" dirty="0" err="1"/>
              <a:t>favour</a:t>
            </a:r>
            <a:r>
              <a:rPr lang="en-US" sz="2000" dirty="0"/>
              <a:t> of controlling the congestion in a documented way. This technology of ICT is very often used as a backup for either the DSRC systems or the VPS for enforcement. The ALPR system is based on taking the images of the number plates of the vehicle crossing the area, and then processing the image with the character recognition software to identify the vehicle and its owner. In most of the case in the recent days, the electronic pricing system has a front and a rear camera to take pictures of both sides of the car, so that the identification rate can be improved.</a:t>
            </a:r>
          </a:p>
          <a:p>
            <a:r>
              <a:rPr lang="en-US" sz="2000" dirty="0"/>
              <a:t>The components that the ALPR system merely requires are the pole or gantry mounted cameras, and an illumination device, provided the entire setup is road side or street based. Depending on the system design there might be a need for the two cameras (Front and the Rear), and classification devices.</a:t>
            </a:r>
          </a:p>
        </p:txBody>
      </p:sp>
    </p:spTree>
    <p:extLst>
      <p:ext uri="{BB962C8B-B14F-4D97-AF65-F5344CB8AC3E}">
        <p14:creationId xmlns:p14="http://schemas.microsoft.com/office/powerpoint/2010/main" val="1138257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02AF-2936-E915-8B57-2A48CEC6BD0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B4AC55-0FBC-E5E0-CA3C-65169D551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110550"/>
            <a:ext cx="8153400" cy="3627500"/>
          </a:xfrm>
        </p:spPr>
      </p:pic>
    </p:spTree>
    <p:extLst>
      <p:ext uri="{BB962C8B-B14F-4D97-AF65-F5344CB8AC3E}">
        <p14:creationId xmlns:p14="http://schemas.microsoft.com/office/powerpoint/2010/main" val="3082923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A578-9783-9542-C440-3BF1BF0E65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EF3BDD-5B4F-5303-8030-6142DE88DED5}"/>
              </a:ext>
            </a:extLst>
          </p:cNvPr>
          <p:cNvSpPr>
            <a:spLocks noGrp="1"/>
          </p:cNvSpPr>
          <p:nvPr>
            <p:ph idx="1"/>
          </p:nvPr>
        </p:nvSpPr>
        <p:spPr/>
        <p:txBody>
          <a:bodyPr/>
          <a:lstStyle/>
          <a:p>
            <a:r>
              <a:rPr lang="en-US" sz="2000" dirty="0"/>
              <a:t>In addition to these basic components of ALPR, there should also be some necessary form of system controller that requires a constant power supply and communication connections through a purpose designed control unit for each camera locations. The communication connection should have a promising network set up with a dedicated </a:t>
            </a:r>
            <a:r>
              <a:rPr lang="en-US" sz="2000" dirty="0" err="1"/>
              <a:t>fibre</a:t>
            </a:r>
            <a:r>
              <a:rPr lang="en-US" sz="2000" dirty="0"/>
              <a:t>-optic connection, and the power supply should be uninterruptable. This system is not only used for enforcement backup, but some cities like Stockholm are using only the ALPR systems for charging. When there is a complete absence of the in vehicle unit with the tags or transponders, it simply takes the picture of the number plate and the picture is matched with a highly reliable character recognition software to identify the owner of the vehicle, and a monthly invoice is sent (Stockholm Traffic Administration, 2009). The picture below gives a clear idea, on how the matching is done to identify the owner.</a:t>
            </a:r>
          </a:p>
        </p:txBody>
      </p:sp>
    </p:spTree>
    <p:extLst>
      <p:ext uri="{BB962C8B-B14F-4D97-AF65-F5344CB8AC3E}">
        <p14:creationId xmlns:p14="http://schemas.microsoft.com/office/powerpoint/2010/main" val="368640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034DE-DDBC-BD19-BA0F-76B9083D3ECE}"/>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FC8A457B-DD6A-BE6C-49FA-E588CAFCA6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326674"/>
            <a:ext cx="8153400" cy="3195251"/>
          </a:xfrm>
        </p:spPr>
      </p:pic>
    </p:spTree>
    <p:extLst>
      <p:ext uri="{BB962C8B-B14F-4D97-AF65-F5344CB8AC3E}">
        <p14:creationId xmlns:p14="http://schemas.microsoft.com/office/powerpoint/2010/main" val="763351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3901-8FED-18BB-107C-EF5ECD932A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87AABB-A5B3-F1A2-3E67-1EAF55DCDCA3}"/>
              </a:ext>
            </a:extLst>
          </p:cNvPr>
          <p:cNvSpPr>
            <a:spLocks noGrp="1"/>
          </p:cNvSpPr>
          <p:nvPr>
            <p:ph idx="1"/>
          </p:nvPr>
        </p:nvSpPr>
        <p:spPr/>
        <p:txBody>
          <a:bodyPr/>
          <a:lstStyle/>
          <a:p>
            <a:r>
              <a:rPr lang="en-US" dirty="0"/>
              <a:t>What do you perceive is the main problem with the ALPR technology?</a:t>
            </a:r>
          </a:p>
        </p:txBody>
      </p:sp>
    </p:spTree>
    <p:extLst>
      <p:ext uri="{BB962C8B-B14F-4D97-AF65-F5344CB8AC3E}">
        <p14:creationId xmlns:p14="http://schemas.microsoft.com/office/powerpoint/2010/main" val="3220101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462A7-E88A-F00D-AFB2-83F52874DA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A7512D-69FA-E642-B6BD-AE8E8AEF00B4}"/>
              </a:ext>
            </a:extLst>
          </p:cNvPr>
          <p:cNvSpPr>
            <a:spLocks noGrp="1"/>
          </p:cNvSpPr>
          <p:nvPr>
            <p:ph idx="1"/>
          </p:nvPr>
        </p:nvSpPr>
        <p:spPr/>
        <p:txBody>
          <a:bodyPr/>
          <a:lstStyle/>
          <a:p>
            <a:r>
              <a:rPr lang="en-US" dirty="0"/>
              <a:t>In what ways the real time information sharing solutions help in reducing the traffic congestion?</a:t>
            </a:r>
          </a:p>
          <a:p>
            <a:endParaRPr lang="en-US" dirty="0"/>
          </a:p>
        </p:txBody>
      </p:sp>
    </p:spTree>
    <p:extLst>
      <p:ext uri="{BB962C8B-B14F-4D97-AF65-F5344CB8AC3E}">
        <p14:creationId xmlns:p14="http://schemas.microsoft.com/office/powerpoint/2010/main" val="3270901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2669D-14D4-ED3A-182E-B6DDBBA608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52C4E68-2643-35B4-B386-0086BC37F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0660" y="1219200"/>
            <a:ext cx="7265715" cy="5105400"/>
          </a:xfrm>
        </p:spPr>
      </p:pic>
    </p:spTree>
    <p:extLst>
      <p:ext uri="{BB962C8B-B14F-4D97-AF65-F5344CB8AC3E}">
        <p14:creationId xmlns:p14="http://schemas.microsoft.com/office/powerpoint/2010/main" val="2929992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2121-380B-25CF-9309-5E2F7BBBEFF2}"/>
              </a:ext>
            </a:extLst>
          </p:cNvPr>
          <p:cNvSpPr>
            <a:spLocks noGrp="1"/>
          </p:cNvSpPr>
          <p:nvPr>
            <p:ph type="title"/>
          </p:nvPr>
        </p:nvSpPr>
        <p:spPr/>
        <p:txBody>
          <a:bodyPr/>
          <a:lstStyle/>
          <a:p>
            <a:r>
              <a:rPr lang="en-US" dirty="0"/>
              <a:t>Defining ICT</a:t>
            </a:r>
          </a:p>
        </p:txBody>
      </p:sp>
      <p:sp>
        <p:nvSpPr>
          <p:cNvPr id="3" name="Content Placeholder 2">
            <a:extLst>
              <a:ext uri="{FF2B5EF4-FFF2-40B4-BE49-F238E27FC236}">
                <a16:creationId xmlns:a16="http://schemas.microsoft.com/office/drawing/2014/main" id="{6C39D52B-402F-F85B-7778-6C7CEBE6791A}"/>
              </a:ext>
            </a:extLst>
          </p:cNvPr>
          <p:cNvSpPr>
            <a:spLocks noGrp="1"/>
          </p:cNvSpPr>
          <p:nvPr>
            <p:ph idx="1"/>
          </p:nvPr>
        </p:nvSpPr>
        <p:spPr/>
        <p:txBody>
          <a:bodyPr/>
          <a:lstStyle/>
          <a:p>
            <a:r>
              <a:rPr lang="en-US" dirty="0"/>
              <a:t>A family of electronic technologies and services used to process, store and disseminate information, facilitating the performance of information-related human activities, provided by, and serving the institutional and business sectors as well as the public-at-large.</a:t>
            </a:r>
          </a:p>
          <a:p>
            <a:endParaRPr lang="en-US" dirty="0"/>
          </a:p>
        </p:txBody>
      </p:sp>
    </p:spTree>
    <p:extLst>
      <p:ext uri="{BB962C8B-B14F-4D97-AF65-F5344CB8AC3E}">
        <p14:creationId xmlns:p14="http://schemas.microsoft.com/office/powerpoint/2010/main" val="3514710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AF137-0B84-C67C-38B7-E2660045319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A5CE294-58B5-412D-D987-07D747467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5012" y="42189"/>
            <a:ext cx="5133975" cy="6773621"/>
          </a:xfrm>
        </p:spPr>
      </p:pic>
      <p:sp>
        <p:nvSpPr>
          <p:cNvPr id="7" name="TextBox 6">
            <a:extLst>
              <a:ext uri="{FF2B5EF4-FFF2-40B4-BE49-F238E27FC236}">
                <a16:creationId xmlns:a16="http://schemas.microsoft.com/office/drawing/2014/main" id="{66E80478-BB73-5B14-6117-BC1B08115CE6}"/>
              </a:ext>
            </a:extLst>
          </p:cNvPr>
          <p:cNvSpPr txBox="1"/>
          <p:nvPr/>
        </p:nvSpPr>
        <p:spPr>
          <a:xfrm>
            <a:off x="381000" y="4572000"/>
            <a:ext cx="2971800" cy="1200329"/>
          </a:xfrm>
          <a:prstGeom prst="rect">
            <a:avLst/>
          </a:prstGeom>
          <a:noFill/>
        </p:spPr>
        <p:txBody>
          <a:bodyPr wrap="square">
            <a:spAutoFit/>
          </a:bodyPr>
          <a:lstStyle/>
          <a:p>
            <a:r>
              <a:rPr lang="en-US" dirty="0">
                <a:solidFill>
                  <a:schemeClr val="bg2"/>
                </a:solidFill>
              </a:rPr>
              <a:t>Real time information sharing process</a:t>
            </a:r>
          </a:p>
        </p:txBody>
      </p:sp>
    </p:spTree>
    <p:extLst>
      <p:ext uri="{BB962C8B-B14F-4D97-AF65-F5344CB8AC3E}">
        <p14:creationId xmlns:p14="http://schemas.microsoft.com/office/powerpoint/2010/main" val="2765972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E249-19B2-3823-8D3B-DF23F54B5FA3}"/>
              </a:ext>
            </a:extLst>
          </p:cNvPr>
          <p:cNvSpPr>
            <a:spLocks noGrp="1"/>
          </p:cNvSpPr>
          <p:nvPr>
            <p:ph type="title"/>
          </p:nvPr>
        </p:nvSpPr>
        <p:spPr/>
        <p:txBody>
          <a:bodyPr/>
          <a:lstStyle/>
          <a:p>
            <a:endParaRPr lang="en-US"/>
          </a:p>
        </p:txBody>
      </p:sp>
      <p:pic>
        <p:nvPicPr>
          <p:cNvPr id="7" name="Picture 6" descr="A picture containing text, screenshot, font, document&#10;&#10;Description automatically generated">
            <a:extLst>
              <a:ext uri="{FF2B5EF4-FFF2-40B4-BE49-F238E27FC236}">
                <a16:creationId xmlns:a16="http://schemas.microsoft.com/office/drawing/2014/main" id="{A949D856-BB54-4201-5C12-DE024A9F3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36271"/>
            <a:ext cx="7772400" cy="4576058"/>
          </a:xfrm>
          <a:prstGeom prst="rect">
            <a:avLst/>
          </a:prstGeom>
        </p:spPr>
      </p:pic>
    </p:spTree>
    <p:extLst>
      <p:ext uri="{BB962C8B-B14F-4D97-AF65-F5344CB8AC3E}">
        <p14:creationId xmlns:p14="http://schemas.microsoft.com/office/powerpoint/2010/main" val="865680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9DD-0F2F-3A9E-4A48-28E430E8BE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39567-E52F-21D6-9AC5-0BF0CC9D5193}"/>
              </a:ext>
            </a:extLst>
          </p:cNvPr>
          <p:cNvSpPr>
            <a:spLocks noGrp="1"/>
          </p:cNvSpPr>
          <p:nvPr>
            <p:ph idx="1"/>
          </p:nvPr>
        </p:nvSpPr>
        <p:spPr/>
        <p:txBody>
          <a:bodyPr/>
          <a:lstStyle/>
          <a:p>
            <a:pPr marL="0" indent="0">
              <a:buNone/>
            </a:pPr>
            <a:endParaRPr lang="en-US" dirty="0"/>
          </a:p>
        </p:txBody>
      </p:sp>
      <p:pic>
        <p:nvPicPr>
          <p:cNvPr id="4" name="Content Placeholder 4">
            <a:extLst>
              <a:ext uri="{FF2B5EF4-FFF2-40B4-BE49-F238E27FC236}">
                <a16:creationId xmlns:a16="http://schemas.microsoft.com/office/drawing/2014/main" id="{1190BC4D-F954-2217-B0F4-88AA6043E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2785" y="1524000"/>
            <a:ext cx="7867029"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800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65D9-A1A4-265D-EC77-16624349D18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DB43CF8-6140-C7D8-39E2-63121BCAA4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8569" y="1524000"/>
            <a:ext cx="6955462" cy="4800600"/>
          </a:xfrm>
        </p:spPr>
      </p:pic>
    </p:spTree>
    <p:extLst>
      <p:ext uri="{BB962C8B-B14F-4D97-AF65-F5344CB8AC3E}">
        <p14:creationId xmlns:p14="http://schemas.microsoft.com/office/powerpoint/2010/main" val="259498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1D89-016F-A666-4F92-20164A24DE63}"/>
              </a:ext>
            </a:extLst>
          </p:cNvPr>
          <p:cNvSpPr>
            <a:spLocks noGrp="1"/>
          </p:cNvSpPr>
          <p:nvPr>
            <p:ph type="title"/>
          </p:nvPr>
        </p:nvSpPr>
        <p:spPr/>
        <p:txBody>
          <a:bodyPr/>
          <a:lstStyle/>
          <a:p>
            <a:endParaRPr lang="en-US"/>
          </a:p>
        </p:txBody>
      </p:sp>
      <p:pic>
        <p:nvPicPr>
          <p:cNvPr id="5" name="Content Placeholder 4" descr="A picture containing screenshot, LEGO&#10;&#10;Description automatically generated">
            <a:extLst>
              <a:ext uri="{FF2B5EF4-FFF2-40B4-BE49-F238E27FC236}">
                <a16:creationId xmlns:a16="http://schemas.microsoft.com/office/drawing/2014/main" id="{AAA93AD0-D983-E73C-2A06-FFC8D42BBC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9528" y="1524000"/>
            <a:ext cx="6613543" cy="4800600"/>
          </a:xfrm>
        </p:spPr>
      </p:pic>
    </p:spTree>
    <p:extLst>
      <p:ext uri="{BB962C8B-B14F-4D97-AF65-F5344CB8AC3E}">
        <p14:creationId xmlns:p14="http://schemas.microsoft.com/office/powerpoint/2010/main" val="1111924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7A0E-7DD3-4103-1927-57C351BD1082}"/>
              </a:ext>
            </a:extLst>
          </p:cNvPr>
          <p:cNvSpPr>
            <a:spLocks noGrp="1"/>
          </p:cNvSpPr>
          <p:nvPr>
            <p:ph type="title"/>
          </p:nvPr>
        </p:nvSpPr>
        <p:spPr/>
        <p:txBody>
          <a:bodyPr/>
          <a:lstStyle/>
          <a:p>
            <a:endParaRPr lang="en-US"/>
          </a:p>
        </p:txBody>
      </p:sp>
      <p:pic>
        <p:nvPicPr>
          <p:cNvPr id="5" name="Content Placeholder 4" descr="A picture containing text, screenshot, font, number&#10;&#10;Description automatically generated">
            <a:extLst>
              <a:ext uri="{FF2B5EF4-FFF2-40B4-BE49-F238E27FC236}">
                <a16:creationId xmlns:a16="http://schemas.microsoft.com/office/drawing/2014/main" id="{6767046F-D94A-72C2-B19C-0C47226033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19200"/>
            <a:ext cx="8160636" cy="5410200"/>
          </a:xfrm>
        </p:spPr>
      </p:pic>
    </p:spTree>
    <p:extLst>
      <p:ext uri="{BB962C8B-B14F-4D97-AF65-F5344CB8AC3E}">
        <p14:creationId xmlns:p14="http://schemas.microsoft.com/office/powerpoint/2010/main" val="1381941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8C38-4F37-F78C-7124-C68DFF07373B}"/>
              </a:ext>
            </a:extLst>
          </p:cNvPr>
          <p:cNvSpPr>
            <a:spLocks noGrp="1"/>
          </p:cNvSpPr>
          <p:nvPr>
            <p:ph type="title"/>
          </p:nvPr>
        </p:nvSpPr>
        <p:spPr/>
        <p:txBody>
          <a:bodyPr/>
          <a:lstStyle/>
          <a:p>
            <a:r>
              <a:rPr lang="en-US" dirty="0"/>
              <a:t>Types of ICTs</a:t>
            </a:r>
          </a:p>
        </p:txBody>
      </p:sp>
      <p:sp>
        <p:nvSpPr>
          <p:cNvPr id="3" name="Content Placeholder 2">
            <a:extLst>
              <a:ext uri="{FF2B5EF4-FFF2-40B4-BE49-F238E27FC236}">
                <a16:creationId xmlns:a16="http://schemas.microsoft.com/office/drawing/2014/main" id="{BC66A637-6159-4268-EA5B-B598B09A04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3523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2308-9EB3-329D-442D-AA4A3B78AAC3}"/>
              </a:ext>
            </a:extLst>
          </p:cNvPr>
          <p:cNvSpPr>
            <a:spLocks noGrp="1"/>
          </p:cNvSpPr>
          <p:nvPr>
            <p:ph type="title"/>
          </p:nvPr>
        </p:nvSpPr>
        <p:spPr/>
        <p:txBody>
          <a:bodyPr/>
          <a:lstStyle/>
          <a:p>
            <a:r>
              <a:rPr lang="en-US" dirty="0"/>
              <a:t>What are not ICTs devices?</a:t>
            </a:r>
          </a:p>
        </p:txBody>
      </p:sp>
      <p:sp>
        <p:nvSpPr>
          <p:cNvPr id="3" name="Content Placeholder 2">
            <a:extLst>
              <a:ext uri="{FF2B5EF4-FFF2-40B4-BE49-F238E27FC236}">
                <a16:creationId xmlns:a16="http://schemas.microsoft.com/office/drawing/2014/main" id="{7352053F-E126-0691-A045-3197765F6D9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806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6286-06F3-6B25-C915-81C7574B31DD}"/>
              </a:ext>
            </a:extLst>
          </p:cNvPr>
          <p:cNvSpPr>
            <a:spLocks noGrp="1"/>
          </p:cNvSpPr>
          <p:nvPr>
            <p:ph type="title"/>
          </p:nvPr>
        </p:nvSpPr>
        <p:spPr/>
        <p:txBody>
          <a:bodyPr/>
          <a:lstStyle/>
          <a:p>
            <a:r>
              <a:rPr lang="en-US" dirty="0"/>
              <a:t>Barriers to ICT implementation</a:t>
            </a:r>
          </a:p>
        </p:txBody>
      </p:sp>
      <p:sp>
        <p:nvSpPr>
          <p:cNvPr id="3" name="Content Placeholder 2">
            <a:extLst>
              <a:ext uri="{FF2B5EF4-FFF2-40B4-BE49-F238E27FC236}">
                <a16:creationId xmlns:a16="http://schemas.microsoft.com/office/drawing/2014/main" id="{3E4439EB-E97C-B0EE-0D48-F1C457405BA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86986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EDFD-7231-1680-9062-0A912A4D4FFC}"/>
              </a:ext>
            </a:extLst>
          </p:cNvPr>
          <p:cNvSpPr>
            <a:spLocks noGrp="1"/>
          </p:cNvSpPr>
          <p:nvPr>
            <p:ph type="title"/>
          </p:nvPr>
        </p:nvSpPr>
        <p:spPr/>
        <p:txBody>
          <a:bodyPr/>
          <a:lstStyle/>
          <a:p>
            <a:r>
              <a:rPr lang="en-US" dirty="0"/>
              <a:t>Functioning of ICTs</a:t>
            </a:r>
          </a:p>
        </p:txBody>
      </p:sp>
      <p:sp>
        <p:nvSpPr>
          <p:cNvPr id="3" name="Content Placeholder 2">
            <a:extLst>
              <a:ext uri="{FF2B5EF4-FFF2-40B4-BE49-F238E27FC236}">
                <a16:creationId xmlns:a16="http://schemas.microsoft.com/office/drawing/2014/main" id="{63396600-8AA5-FD9E-6E4C-F0D6A096B7F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4738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B37D-CE06-11EC-13BC-6FA530D9C1D0}"/>
              </a:ext>
            </a:extLst>
          </p:cNvPr>
          <p:cNvSpPr>
            <a:spLocks noGrp="1"/>
          </p:cNvSpPr>
          <p:nvPr>
            <p:ph type="title"/>
          </p:nvPr>
        </p:nvSpPr>
        <p:spPr/>
        <p:txBody>
          <a:bodyPr/>
          <a:lstStyle/>
          <a:p>
            <a:r>
              <a:rPr lang="en-US" sz="3600" dirty="0"/>
              <a:t>A</a:t>
            </a:r>
            <a:r>
              <a:rPr lang="en-US" sz="3600"/>
              <a:t>ppearance </a:t>
            </a:r>
            <a:r>
              <a:rPr lang="en-US" sz="3600" dirty="0"/>
              <a:t>and use of information and communication technologies</a:t>
            </a:r>
          </a:p>
        </p:txBody>
      </p:sp>
      <p:sp>
        <p:nvSpPr>
          <p:cNvPr id="3" name="Content Placeholder 2">
            <a:extLst>
              <a:ext uri="{FF2B5EF4-FFF2-40B4-BE49-F238E27FC236}">
                <a16:creationId xmlns:a16="http://schemas.microsoft.com/office/drawing/2014/main" id="{59E246DE-0EF9-EE8F-1552-2B0FC78318E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7717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9C03-D5DE-D2FD-0D9B-9AF33D8E4701}"/>
              </a:ext>
            </a:extLst>
          </p:cNvPr>
          <p:cNvSpPr>
            <a:spLocks noGrp="1"/>
          </p:cNvSpPr>
          <p:nvPr>
            <p:ph type="title"/>
          </p:nvPr>
        </p:nvSpPr>
        <p:spPr/>
        <p:txBody>
          <a:bodyPr/>
          <a:lstStyle/>
          <a:p>
            <a:endParaRPr lang="en-US"/>
          </a:p>
        </p:txBody>
      </p:sp>
      <p:pic>
        <p:nvPicPr>
          <p:cNvPr id="5" name="Content Placeholder 4" descr="A picture containing text, screenshot, document, font&#10;&#10;Description automatically generated">
            <a:extLst>
              <a:ext uri="{FF2B5EF4-FFF2-40B4-BE49-F238E27FC236}">
                <a16:creationId xmlns:a16="http://schemas.microsoft.com/office/drawing/2014/main" id="{81AC7297-B7F6-CB2F-4F8E-5201B7A60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219" y="1371600"/>
            <a:ext cx="3833117" cy="5316905"/>
          </a:xfrm>
        </p:spPr>
      </p:pic>
      <p:pic>
        <p:nvPicPr>
          <p:cNvPr id="7" name="Picture 6">
            <a:extLst>
              <a:ext uri="{FF2B5EF4-FFF2-40B4-BE49-F238E27FC236}">
                <a16:creationId xmlns:a16="http://schemas.microsoft.com/office/drawing/2014/main" id="{CF0803A3-7FC6-BAC3-6120-D84C1CD6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355850"/>
            <a:ext cx="4001759" cy="3816350"/>
          </a:xfrm>
          <a:prstGeom prst="rect">
            <a:avLst/>
          </a:prstGeom>
        </p:spPr>
      </p:pic>
    </p:spTree>
    <p:extLst>
      <p:ext uri="{BB962C8B-B14F-4D97-AF65-F5344CB8AC3E}">
        <p14:creationId xmlns:p14="http://schemas.microsoft.com/office/powerpoint/2010/main" val="1638191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84DD-15F0-DF82-5C7D-2D42FDDA6C7C}"/>
              </a:ext>
            </a:extLst>
          </p:cNvPr>
          <p:cNvSpPr>
            <a:spLocks noGrp="1"/>
          </p:cNvSpPr>
          <p:nvPr>
            <p:ph type="title"/>
          </p:nvPr>
        </p:nvSpPr>
        <p:spPr/>
        <p:txBody>
          <a:bodyPr/>
          <a:lstStyle/>
          <a:p>
            <a:r>
              <a:rPr lang="en-US" dirty="0"/>
              <a:t>ICT and sustainable transportation</a:t>
            </a:r>
          </a:p>
        </p:txBody>
      </p:sp>
      <p:sp>
        <p:nvSpPr>
          <p:cNvPr id="3" name="Content Placeholder 2">
            <a:extLst>
              <a:ext uri="{FF2B5EF4-FFF2-40B4-BE49-F238E27FC236}">
                <a16:creationId xmlns:a16="http://schemas.microsoft.com/office/drawing/2014/main" id="{702B0E4F-FB3A-07F6-53F0-463255F7889D}"/>
              </a:ext>
            </a:extLst>
          </p:cNvPr>
          <p:cNvSpPr>
            <a:spLocks noGrp="1"/>
          </p:cNvSpPr>
          <p:nvPr>
            <p:ph idx="1"/>
          </p:nvPr>
        </p:nvSpPr>
        <p:spPr/>
        <p:txBody>
          <a:bodyPr/>
          <a:lstStyle/>
          <a:p>
            <a:r>
              <a:rPr lang="en-US" sz="1600" dirty="0">
                <a:latin typeface="+mj-lt"/>
              </a:rPr>
              <a:t>Information and communication technology plays a vital role in the sector of transportation. The ICT market continually launches new applications that support traffic congestion control, transport logistics and transport infrastructure management. In addition to all these ICT has also invaded the new era of transporting information rather than people. The ICT applications have the potential to increase the efficiency of transport networks and decrease the negative externalities, e.g. decrease the congestion and increase the quality of transport networks. However their actual impacts on transport sector and the sustainable development are still unknown. In the transport sector, the deployment of ICT in the developed cities like Stockholm has been the era of developing sensing capabilities both of vehicles and traffic monitoring </a:t>
            </a:r>
            <a:r>
              <a:rPr lang="en-US" sz="1800" dirty="0">
                <a:effectLst/>
                <a:latin typeface="+mj-lt"/>
              </a:rPr>
              <a:t>systems to perceive anomalies, and hazards in the environment, and to improve the fluency of traffic for less costs and cleaner environment. The widespread adoption and development of ICT that promote sustainable transport </a:t>
            </a:r>
            <a:r>
              <a:rPr lang="en-US" sz="1800" dirty="0" err="1">
                <a:effectLst/>
                <a:latin typeface="+mj-lt"/>
              </a:rPr>
              <a:t>behaviour</a:t>
            </a:r>
            <a:r>
              <a:rPr lang="en-US" sz="1800" dirty="0">
                <a:effectLst/>
                <a:latin typeface="+mj-lt"/>
              </a:rPr>
              <a:t> are perquisite in terms of sustainability to be realized (</a:t>
            </a:r>
            <a:r>
              <a:rPr lang="en-US" sz="1800" dirty="0" err="1">
                <a:effectLst/>
                <a:latin typeface="+mj-lt"/>
              </a:rPr>
              <a:t>Weisers</a:t>
            </a:r>
            <a:r>
              <a:rPr lang="en-US" sz="1800" dirty="0">
                <a:effectLst/>
                <a:latin typeface="+mj-lt"/>
              </a:rPr>
              <a:t>, 2008). Therefore it is essential to recognize the dynamics of ICT in the field of transportation. </a:t>
            </a:r>
            <a:endParaRPr lang="en-US" sz="1600" dirty="0"/>
          </a:p>
        </p:txBody>
      </p:sp>
    </p:spTree>
    <p:extLst>
      <p:ext uri="{BB962C8B-B14F-4D97-AF65-F5344CB8AC3E}">
        <p14:creationId xmlns:p14="http://schemas.microsoft.com/office/powerpoint/2010/main" val="2223996902"/>
      </p:ext>
    </p:extLst>
  </p:cSld>
  <p:clrMapOvr>
    <a:masterClrMapping/>
  </p:clrMapOvr>
</p:sld>
</file>

<file path=ppt/theme/theme1.xml><?xml version="1.0" encoding="utf-8"?>
<a:theme xmlns:a="http://schemas.openxmlformats.org/drawingml/2006/main" name="1_Blueprint">
  <a:themeElements>
    <a:clrScheme name="1_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fontScheme name="1_Blueprint">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charset="0"/>
          </a:defRPr>
        </a:defPPr>
      </a:lstStyle>
    </a:lnDef>
  </a:objectDefaults>
  <a:extraClrSchemeLst>
    <a:extraClrScheme>
      <a:clrScheme name="1_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1_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1_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1_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1_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1_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1_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1_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Rahim's Personal Template</Template>
  <TotalTime>2912</TotalTime>
  <Words>687</Words>
  <Application>Microsoft Macintosh PowerPoint</Application>
  <PresentationFormat>On-screen Show (4:3)</PresentationFormat>
  <Paragraphs>23</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Book Antiqua</vt:lpstr>
      <vt:lpstr>Microsoft Sans Serif</vt:lpstr>
      <vt:lpstr>Tahoma</vt:lpstr>
      <vt:lpstr>Times New Roman</vt:lpstr>
      <vt:lpstr>Wingdings</vt:lpstr>
      <vt:lpstr>1_Blueprint</vt:lpstr>
      <vt:lpstr>ICT in Transport</vt:lpstr>
      <vt:lpstr>Defining ICT</vt:lpstr>
      <vt:lpstr>Types of ICTs</vt:lpstr>
      <vt:lpstr>What are not ICTs devices?</vt:lpstr>
      <vt:lpstr>Barriers to ICT implementation</vt:lpstr>
      <vt:lpstr>Functioning of ICTs</vt:lpstr>
      <vt:lpstr>Appearance and use of information and communication technologies</vt:lpstr>
      <vt:lpstr>PowerPoint Presentation</vt:lpstr>
      <vt:lpstr>ICT and sustainable transportation</vt:lpstr>
      <vt:lpstr>Working of RFID</vt:lpstr>
      <vt:lpstr>PowerPoint Presentation</vt:lpstr>
      <vt:lpstr>PowerPoint Presentation</vt:lpstr>
      <vt:lpstr> Automatic license plate recognition (ALPR)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Iowa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Stopping Site Distance</dc:title>
  <dc:creator>elatella</dc:creator>
  <cp:lastModifiedBy>Dr. Abdur Rahim</cp:lastModifiedBy>
  <cp:revision>562</cp:revision>
  <dcterms:created xsi:type="dcterms:W3CDTF">2002-01-30T19:20:58Z</dcterms:created>
  <dcterms:modified xsi:type="dcterms:W3CDTF">2023-06-02T16:30:20Z</dcterms:modified>
</cp:coreProperties>
</file>